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1209" r:id="rId2"/>
    <p:sldId id="1232" r:id="rId3"/>
    <p:sldId id="1118" r:id="rId4"/>
    <p:sldId id="1291" r:id="rId5"/>
    <p:sldId id="1315" r:id="rId6"/>
    <p:sldId id="1316" r:id="rId7"/>
    <p:sldId id="1319" r:id="rId8"/>
    <p:sldId id="1318" r:id="rId9"/>
    <p:sldId id="1300" r:id="rId10"/>
    <p:sldId id="1306" r:id="rId11"/>
    <p:sldId id="1293" r:id="rId12"/>
    <p:sldId id="1298" r:id="rId13"/>
    <p:sldId id="1308" r:id="rId14"/>
    <p:sldId id="1309" r:id="rId15"/>
    <p:sldId id="1301" r:id="rId16"/>
    <p:sldId id="1290" r:id="rId17"/>
    <p:sldId id="1303" r:id="rId18"/>
    <p:sldId id="1304" r:id="rId19"/>
    <p:sldId id="1310" r:id="rId20"/>
    <p:sldId id="1305" r:id="rId21"/>
    <p:sldId id="1312" r:id="rId22"/>
    <p:sldId id="1181" r:id="rId23"/>
    <p:sldId id="926" r:id="rId24"/>
  </p:sldIdLst>
  <p:sldSz cx="9144000" cy="5143500" type="screen16x9"/>
  <p:notesSz cx="6805613" cy="9944100"/>
  <p:custDataLst>
    <p:tags r:id="rId27"/>
  </p:custDataLst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2" orient="horz" pos="3128">
          <p15:clr>
            <a:srgbClr val="A4A3A4"/>
          </p15:clr>
        </p15:guide>
        <p15:guide id="4" orient="horz" pos="107">
          <p15:clr>
            <a:srgbClr val="A4A3A4"/>
          </p15:clr>
        </p15:guide>
        <p15:guide id="12" pos="2880">
          <p15:clr>
            <a:srgbClr val="A4A3A4"/>
          </p15:clr>
        </p15:guide>
        <p15:guide id="13" pos="5647">
          <p15:clr>
            <a:srgbClr val="A4A3A4"/>
          </p15:clr>
        </p15:guide>
        <p15:guide id="16" pos="1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EF9"/>
    <a:srgbClr val="35B099"/>
    <a:srgbClr val="B6DDF3"/>
    <a:srgbClr val="4C4C4C"/>
    <a:srgbClr val="C9DEEA"/>
    <a:srgbClr val="DBE9F1"/>
    <a:srgbClr val="9E0B1D"/>
    <a:srgbClr val="ACDDF3"/>
    <a:srgbClr val="737373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sfarv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77793" autoAdjust="0"/>
  </p:normalViewPr>
  <p:slideViewPr>
    <p:cSldViewPr>
      <p:cViewPr varScale="1">
        <p:scale>
          <a:sx n="144" d="100"/>
          <a:sy n="144" d="100"/>
        </p:scale>
        <p:origin x="678" y="120"/>
      </p:cViewPr>
      <p:guideLst>
        <p:guide orient="horz" pos="3128"/>
        <p:guide orient="horz" pos="107"/>
        <p:guide pos="2880"/>
        <p:guide pos="5647"/>
        <p:guide pos="1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762" y="-72"/>
      </p:cViewPr>
      <p:guideLst>
        <p:guide orient="horz" pos="3133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lnSpc>
                <a:spcPct val="94000"/>
              </a:lnSpc>
              <a:defRPr sz="1200">
                <a:latin typeface="Cambria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451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lnSpc>
                <a:spcPct val="94000"/>
              </a:lnSpc>
              <a:defRPr sz="1200">
                <a:latin typeface="Cambria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lnSpc>
                <a:spcPct val="94000"/>
              </a:lnSpc>
              <a:defRPr sz="1200">
                <a:latin typeface="Cambria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451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lnSpc>
                <a:spcPct val="94000"/>
              </a:lnSpc>
              <a:defRPr sz="1200">
                <a:latin typeface="Cambria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EB3FFF8-EB92-7149-B8A8-270FA857F172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79149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1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6125"/>
            <a:ext cx="662781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9" y="4722814"/>
            <a:ext cx="5443537" cy="447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text</a:t>
            </a:r>
            <a:r>
              <a:rPr lang="da-DK" noProof="0" dirty="0"/>
              <a:t> </a:t>
            </a:r>
            <a:r>
              <a:rPr lang="da-DK" noProof="0" dirty="0" err="1"/>
              <a:t>styles</a:t>
            </a:r>
            <a:endParaRPr lang="da-DK" noProof="0" dirty="0"/>
          </a:p>
          <a:p>
            <a:pPr lvl="1"/>
            <a:r>
              <a:rPr lang="da-DK" noProof="0" dirty="0"/>
              <a:t>Second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2"/>
            <a:r>
              <a:rPr lang="da-DK" noProof="0" dirty="0"/>
              <a:t>Third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3"/>
            <a:r>
              <a:rPr lang="da-DK" noProof="0" dirty="0" err="1"/>
              <a:t>Fourth</a:t>
            </a:r>
            <a:r>
              <a:rPr lang="da-DK" noProof="0" dirty="0"/>
              <a:t> </a:t>
            </a:r>
            <a:r>
              <a:rPr lang="da-DK" noProof="0" dirty="0" err="1"/>
              <a:t>level</a:t>
            </a:r>
            <a:endParaRPr lang="da-DK" noProof="0" dirty="0"/>
          </a:p>
          <a:p>
            <a:pPr lvl="4"/>
            <a:r>
              <a:rPr lang="da-DK" noProof="0" dirty="0"/>
              <a:t>Fifth </a:t>
            </a:r>
            <a:r>
              <a:rPr lang="da-DK" noProof="0" dirty="0" err="1"/>
              <a:t>level</a:t>
            </a:r>
            <a:endParaRPr lang="da-DK" noProof="0" dirty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5625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1" y="9445625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56F3219-338C-4D4B-97BB-2F4C3B242241}" type="slidenum">
              <a:rPr lang="da-DK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13715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95115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8297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a-DK" sz="1200" b="0" i="0" kern="1200" dirty="0">
              <a:solidFill>
                <a:schemeClr val="tx1"/>
              </a:solidFill>
              <a:effectLst/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69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a-DK" sz="1200" kern="1200" dirty="0">
              <a:solidFill>
                <a:schemeClr val="tx1"/>
              </a:solidFill>
              <a:effectLst/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307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62192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10124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74786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5804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57660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70832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833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8774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7417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93306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Pladsholder til diasbilled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5954" name="Pladsholder til not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Aft>
                <a:spcPts val="0"/>
              </a:spcAft>
            </a:pPr>
            <a:endParaRPr lang="da-DK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729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Pladsholder til diasbilled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5954" name="Pladsholder til not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a-DK" b="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477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860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44316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3346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4150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39715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5971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68132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180975" y="169863"/>
            <a:ext cx="8782050" cy="47958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4000"/>
              </a:lnSpc>
            </a:pPr>
            <a:endParaRPr lang="da-DK" dirty="0"/>
          </a:p>
        </p:txBody>
      </p:sp>
      <p:pic>
        <p:nvPicPr>
          <p:cNvPr id="6" name="Billede 4" descr="Konkurrence_logo.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30700"/>
            <a:ext cx="182721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754955" y="771550"/>
            <a:ext cx="7611169" cy="2384400"/>
          </a:xfrm>
        </p:spPr>
        <p:txBody>
          <a:bodyPr anchor="b">
            <a:norm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9700" b="1" i="0">
                <a:solidFill>
                  <a:srgbClr val="FFFFFF"/>
                </a:solidFill>
              </a:defRPr>
            </a:lvl1pPr>
            <a:lvl2pPr marL="215900" indent="0">
              <a:buNone/>
              <a:defRPr>
                <a:solidFill>
                  <a:srgbClr val="FFFFFF"/>
                </a:solidFill>
              </a:defRPr>
            </a:lvl2pPr>
            <a:lvl3pPr marL="395287" indent="0">
              <a:buNone/>
              <a:defRPr>
                <a:solidFill>
                  <a:srgbClr val="FFFFFF"/>
                </a:solidFill>
              </a:defRPr>
            </a:lvl3pPr>
            <a:lvl4pPr marL="576263" indent="0">
              <a:buNone/>
              <a:defRPr>
                <a:solidFill>
                  <a:srgbClr val="FFFFFF"/>
                </a:solidFill>
              </a:defRPr>
            </a:lvl4pPr>
            <a:lvl5pPr marL="0" indent="0">
              <a:buFont typeface="Arial"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4" name="Pladsholder til tekst 2"/>
          <p:cNvSpPr>
            <a:spLocks noGrp="1"/>
          </p:cNvSpPr>
          <p:nvPr>
            <p:ph type="body" sz="quarter" idx="11"/>
          </p:nvPr>
        </p:nvSpPr>
        <p:spPr>
          <a:xfrm>
            <a:off x="754955" y="3164703"/>
            <a:ext cx="7611169" cy="63118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>
                <a:solidFill>
                  <a:srgbClr val="B6DDF3"/>
                </a:solidFill>
              </a:defRPr>
            </a:lvl1pPr>
            <a:lvl2pPr marL="215900" indent="0">
              <a:buNone/>
              <a:defRPr>
                <a:solidFill>
                  <a:srgbClr val="FFFFFF"/>
                </a:solidFill>
              </a:defRPr>
            </a:lvl2pPr>
            <a:lvl3pPr marL="395287" indent="0">
              <a:buNone/>
              <a:defRPr>
                <a:solidFill>
                  <a:srgbClr val="FFFFFF"/>
                </a:solidFill>
              </a:defRPr>
            </a:lvl3pPr>
            <a:lvl4pPr marL="576263" indent="0">
              <a:buNone/>
              <a:defRPr>
                <a:solidFill>
                  <a:srgbClr val="FFFFFF"/>
                </a:solidFill>
              </a:defRPr>
            </a:lvl4pPr>
            <a:lvl5pPr marL="0" indent="0">
              <a:buFont typeface="Arial"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5" name="Pladsholder til tekst 3"/>
          <p:cNvSpPr>
            <a:spLocks noGrp="1"/>
          </p:cNvSpPr>
          <p:nvPr>
            <p:ph type="body" sz="quarter" idx="12"/>
          </p:nvPr>
        </p:nvSpPr>
        <p:spPr>
          <a:xfrm>
            <a:off x="754955" y="4020046"/>
            <a:ext cx="7611169" cy="2078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Calibri"/>
                <a:cs typeface="Calibri"/>
              </a:defRPr>
            </a:lvl1pPr>
            <a:lvl2pPr marL="215900" indent="0">
              <a:buNone/>
              <a:defRPr>
                <a:solidFill>
                  <a:srgbClr val="FFFFFF"/>
                </a:solidFill>
              </a:defRPr>
            </a:lvl2pPr>
            <a:lvl3pPr marL="395287" indent="0">
              <a:buNone/>
              <a:defRPr>
                <a:solidFill>
                  <a:srgbClr val="FFFFFF"/>
                </a:solidFill>
              </a:defRPr>
            </a:lvl3pPr>
            <a:lvl4pPr marL="576263" indent="0">
              <a:buNone/>
              <a:defRPr>
                <a:solidFill>
                  <a:srgbClr val="FFFFFF"/>
                </a:solidFill>
              </a:defRPr>
            </a:lvl4pPr>
            <a:lvl5pPr marL="0" indent="0">
              <a:buFont typeface="Arial"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0EACA1C-AE9A-4D52-9DCC-E39022DA381A}" type="datetime2">
              <a:rPr lang="da-DK" noProof="0" smtClean="0"/>
              <a:t>1. december 2023</a:t>
            </a:fld>
            <a:endParaRPr lang="da-DK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5005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ed 4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180975" y="169863"/>
            <a:ext cx="8782050" cy="4795837"/>
          </a:xfrm>
          <a:prstGeom prst="rect">
            <a:avLst/>
          </a:prstGeom>
          <a:solidFill>
            <a:srgbClr val="DADAD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4000"/>
              </a:lnSpc>
            </a:pPr>
            <a:endParaRPr lang="da-DK" dirty="0"/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2"/>
          </p:nvPr>
        </p:nvSpPr>
        <p:spPr>
          <a:xfrm>
            <a:off x="5580112" y="2376821"/>
            <a:ext cx="2823727" cy="1953979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2" name="Pladsholder til tekst 3"/>
          <p:cNvSpPr>
            <a:spLocks noGrp="1"/>
          </p:cNvSpPr>
          <p:nvPr>
            <p:ph type="body" sz="quarter" idx="10"/>
          </p:nvPr>
        </p:nvSpPr>
        <p:spPr>
          <a:xfrm>
            <a:off x="1019177" y="2390775"/>
            <a:ext cx="4465636" cy="1628775"/>
          </a:xfrm>
        </p:spPr>
        <p:txBody>
          <a:bodyPr/>
          <a:lstStyle>
            <a:lvl1pPr marL="180000" indent="-179388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SzPct val="90000"/>
              <a:buFont typeface="Arial"/>
              <a:buChar char="•"/>
              <a:defRPr/>
            </a:lvl1pPr>
            <a:lvl2pPr marL="342000" indent="-1440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2pPr>
            <a:lvl3pPr marL="464400" indent="-1404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3pPr>
            <a:lvl4pPr marL="594000" indent="-1044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4pPr>
            <a:lvl5pPr marL="702000" indent="-1008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5pPr>
            <a:lvl6pPr marL="702000" indent="-100800">
              <a:lnSpc>
                <a:spcPct val="110000"/>
              </a:lnSpc>
              <a:spcBef>
                <a:spcPts val="600"/>
              </a:spcBef>
              <a:defRPr sz="1200"/>
            </a:lvl6pPr>
            <a:lvl7pPr marL="702000" indent="-100800">
              <a:lnSpc>
                <a:spcPct val="110000"/>
              </a:lnSpc>
              <a:spcBef>
                <a:spcPts val="600"/>
              </a:spcBef>
              <a:defRPr sz="1200"/>
            </a:lvl7pPr>
            <a:lvl8pPr marL="702000" indent="-100800">
              <a:lnSpc>
                <a:spcPct val="110000"/>
              </a:lnSpc>
              <a:spcBef>
                <a:spcPts val="600"/>
              </a:spcBef>
              <a:defRPr sz="1200"/>
            </a:lvl8pPr>
            <a:lvl9pPr marL="702000" indent="-100800">
              <a:lnSpc>
                <a:spcPct val="110000"/>
              </a:lnSpc>
              <a:spcBef>
                <a:spcPts val="600"/>
              </a:spcBef>
              <a:defRPr sz="12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19175" y="555526"/>
            <a:ext cx="7346950" cy="6988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57600" y="4330800"/>
            <a:ext cx="1825200" cy="3024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48F2C75-A487-43A2-9766-A312B5977A4E}" type="datetime2">
              <a:rPr lang="da-DK" smtClean="0"/>
              <a:t>1. december 2023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1026000" y="1419622"/>
            <a:ext cx="1728000" cy="792000"/>
          </a:xfrm>
          <a:solidFill>
            <a:schemeClr val="accent1"/>
          </a:solidFill>
        </p:spPr>
        <p:txBody>
          <a:bodyPr lIns="180000" rIns="144000" anchor="ctr" anchorCtr="0">
            <a:normAutofit/>
          </a:bodyPr>
          <a:lstStyle>
            <a:lvl1pPr marL="0" indent="0" algn="l">
              <a:lnSpc>
                <a:spcPct val="80000"/>
              </a:lnSpc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820192" y="1419622"/>
            <a:ext cx="1728000" cy="792000"/>
          </a:xfrm>
          <a:solidFill>
            <a:schemeClr val="bg2">
              <a:lumMod val="60000"/>
              <a:lumOff val="40000"/>
            </a:schemeClr>
          </a:solidFill>
        </p:spPr>
        <p:txBody>
          <a:bodyPr lIns="180000" rIns="144000" anchor="ctr" anchorCtr="0">
            <a:normAutofit/>
          </a:bodyPr>
          <a:lstStyle>
            <a:lvl1pPr marL="0" indent="0" algn="l">
              <a:lnSpc>
                <a:spcPct val="80000"/>
              </a:lnSpc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14384" y="1419622"/>
            <a:ext cx="1728000" cy="792000"/>
          </a:xfrm>
          <a:solidFill>
            <a:schemeClr val="bg2">
              <a:lumMod val="60000"/>
              <a:lumOff val="40000"/>
            </a:schemeClr>
          </a:solidFill>
        </p:spPr>
        <p:txBody>
          <a:bodyPr lIns="180000" rIns="144000" anchor="ctr" anchorCtr="0">
            <a:normAutofit/>
          </a:bodyPr>
          <a:lstStyle>
            <a:lvl1pPr marL="0" indent="0" algn="l">
              <a:lnSpc>
                <a:spcPct val="80000"/>
              </a:lnSpc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6408576" y="1419622"/>
            <a:ext cx="1728000" cy="792000"/>
          </a:xfrm>
          <a:solidFill>
            <a:schemeClr val="bg2">
              <a:lumMod val="60000"/>
              <a:lumOff val="40000"/>
            </a:schemeClr>
          </a:solidFill>
        </p:spPr>
        <p:txBody>
          <a:bodyPr lIns="180000" rIns="144000" anchor="ctr" anchorCtr="0">
            <a:normAutofit/>
          </a:bodyPr>
          <a:lstStyle>
            <a:lvl1pPr marL="0" indent="0" algn="l">
              <a:lnSpc>
                <a:spcPct val="80000"/>
              </a:lnSpc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2" name="TextBox 17"/>
          <p:cNvSpPr txBox="1">
            <a:spLocks noChangeArrowheads="1"/>
          </p:cNvSpPr>
          <p:nvPr userDrawn="1"/>
        </p:nvSpPr>
        <p:spPr bwMode="auto">
          <a:xfrm>
            <a:off x="-1981200" y="950714"/>
            <a:ext cx="18129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For at skifte mellem de forskellige niveauer og for at få den rigtige bullet frem, brug ’Forøge/Formindske indryk</a:t>
            </a: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24" name="Picture 14" descr="fke3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25" y="1612702"/>
            <a:ext cx="4286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650" y="1612702"/>
            <a:ext cx="4476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2413000" y="4564"/>
            <a:ext cx="223202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</a:rPr>
              <a:t>Skift et billede ud </a:t>
            </a:r>
            <a:br>
              <a:rPr lang="da-DK" sz="1000" b="1" dirty="0">
                <a:solidFill>
                  <a:schemeClr val="bg1"/>
                </a:solidFill>
              </a:rPr>
            </a:br>
            <a:r>
              <a:rPr lang="da-DK" sz="1000" dirty="0">
                <a:solidFill>
                  <a:schemeClr val="bg1"/>
                </a:solidFill>
              </a:rPr>
              <a:t>højreklik på billedet og </a:t>
            </a:r>
            <a:br>
              <a:rPr lang="da-DK" sz="1000" dirty="0">
                <a:solidFill>
                  <a:schemeClr val="bg1"/>
                </a:solidFill>
              </a:rPr>
            </a:br>
            <a:r>
              <a:rPr lang="da-DK" sz="1000" dirty="0">
                <a:solidFill>
                  <a:schemeClr val="bg1"/>
                </a:solidFill>
              </a:rPr>
              <a:t>vælg ”skift billede”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</a:rPr>
              <a:t>Vælg: Arranger, Placer bagest</a:t>
            </a:r>
          </a:p>
        </p:txBody>
      </p:sp>
    </p:spTree>
    <p:extLst>
      <p:ext uri="{BB962C8B-B14F-4D97-AF65-F5344CB8AC3E}">
        <p14:creationId xmlns:p14="http://schemas.microsoft.com/office/powerpoint/2010/main" val="4009446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ed 5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180975" y="169863"/>
            <a:ext cx="8782050" cy="4795837"/>
          </a:xfrm>
          <a:prstGeom prst="rect">
            <a:avLst/>
          </a:prstGeom>
          <a:solidFill>
            <a:srgbClr val="DADAD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4000"/>
              </a:lnSpc>
            </a:pPr>
            <a:endParaRPr lang="da-DK" dirty="0"/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2"/>
          </p:nvPr>
        </p:nvSpPr>
        <p:spPr>
          <a:xfrm>
            <a:off x="5580112" y="2376821"/>
            <a:ext cx="2823727" cy="1953979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2" name="Pladsholder til tekst 3"/>
          <p:cNvSpPr>
            <a:spLocks noGrp="1"/>
          </p:cNvSpPr>
          <p:nvPr>
            <p:ph type="body" sz="quarter" idx="10"/>
          </p:nvPr>
        </p:nvSpPr>
        <p:spPr>
          <a:xfrm>
            <a:off x="1019177" y="2390775"/>
            <a:ext cx="4465636" cy="1628775"/>
          </a:xfrm>
        </p:spPr>
        <p:txBody>
          <a:bodyPr/>
          <a:lstStyle>
            <a:lvl1pPr marL="180000" indent="-179388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SzPct val="90000"/>
              <a:buFont typeface="Arial"/>
              <a:buChar char="•"/>
              <a:defRPr/>
            </a:lvl1pPr>
            <a:lvl2pPr marL="342000" indent="-1440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2pPr>
            <a:lvl3pPr marL="464400" indent="-1404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3pPr>
            <a:lvl4pPr marL="594000" indent="-1044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4pPr>
            <a:lvl5pPr marL="702000" indent="-1008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5pPr>
            <a:lvl6pPr marL="702000" indent="-100800">
              <a:lnSpc>
                <a:spcPct val="110000"/>
              </a:lnSpc>
              <a:spcBef>
                <a:spcPts val="600"/>
              </a:spcBef>
              <a:defRPr sz="1200"/>
            </a:lvl6pPr>
            <a:lvl7pPr marL="702000" indent="-100800">
              <a:lnSpc>
                <a:spcPct val="110000"/>
              </a:lnSpc>
              <a:spcBef>
                <a:spcPts val="600"/>
              </a:spcBef>
              <a:defRPr sz="1200"/>
            </a:lvl7pPr>
            <a:lvl8pPr marL="702000" indent="-100800">
              <a:lnSpc>
                <a:spcPct val="110000"/>
              </a:lnSpc>
              <a:spcBef>
                <a:spcPts val="600"/>
              </a:spcBef>
              <a:defRPr sz="1200"/>
            </a:lvl8pPr>
            <a:lvl9pPr marL="702000" indent="-100800">
              <a:lnSpc>
                <a:spcPct val="110000"/>
              </a:lnSpc>
              <a:spcBef>
                <a:spcPts val="600"/>
              </a:spcBef>
              <a:defRPr sz="12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19175" y="555526"/>
            <a:ext cx="7346950" cy="6988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57600" y="4330800"/>
            <a:ext cx="1825200" cy="3024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0AC596-BA87-4A50-8DCC-B43E7AF3A2A5}" type="datetime2">
              <a:rPr lang="da-DK" smtClean="0"/>
              <a:t>1. december 2023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1026000" y="1419622"/>
            <a:ext cx="1368000" cy="792000"/>
          </a:xfrm>
          <a:solidFill>
            <a:schemeClr val="accent1"/>
          </a:solidFill>
        </p:spPr>
        <p:txBody>
          <a:bodyPr lIns="180000" rIns="144000" anchor="ctr" anchorCtr="0">
            <a:normAutofit/>
          </a:bodyPr>
          <a:lstStyle>
            <a:lvl1pPr marL="0" indent="0" algn="l">
              <a:lnSpc>
                <a:spcPct val="80000"/>
              </a:lnSpc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461644" y="1419622"/>
            <a:ext cx="1368000" cy="792000"/>
          </a:xfrm>
          <a:solidFill>
            <a:schemeClr val="bg2">
              <a:lumMod val="60000"/>
              <a:lumOff val="40000"/>
            </a:schemeClr>
          </a:solidFill>
        </p:spPr>
        <p:txBody>
          <a:bodyPr lIns="180000" rIns="144000" anchor="ctr" anchorCtr="0">
            <a:normAutofit/>
          </a:bodyPr>
          <a:lstStyle>
            <a:lvl1pPr marL="0" indent="0" algn="l">
              <a:lnSpc>
                <a:spcPct val="80000"/>
              </a:lnSpc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3897288" y="1419622"/>
            <a:ext cx="1368000" cy="792000"/>
          </a:xfrm>
          <a:solidFill>
            <a:schemeClr val="bg2">
              <a:lumMod val="60000"/>
              <a:lumOff val="40000"/>
            </a:schemeClr>
          </a:solidFill>
        </p:spPr>
        <p:txBody>
          <a:bodyPr lIns="180000" rIns="144000" anchor="ctr" anchorCtr="0">
            <a:normAutofit/>
          </a:bodyPr>
          <a:lstStyle>
            <a:lvl1pPr marL="0" indent="0" algn="l">
              <a:lnSpc>
                <a:spcPct val="80000"/>
              </a:lnSpc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6768576" y="1419622"/>
            <a:ext cx="1368000" cy="792000"/>
          </a:xfrm>
          <a:solidFill>
            <a:schemeClr val="bg2">
              <a:lumMod val="60000"/>
              <a:lumOff val="40000"/>
            </a:schemeClr>
          </a:solidFill>
        </p:spPr>
        <p:txBody>
          <a:bodyPr lIns="180000" rIns="144000" anchor="ctr" anchorCtr="0">
            <a:normAutofit/>
          </a:bodyPr>
          <a:lstStyle>
            <a:lvl1pPr marL="0" indent="0" algn="l">
              <a:lnSpc>
                <a:spcPct val="80000"/>
              </a:lnSpc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5332932" y="1419622"/>
            <a:ext cx="1368000" cy="792000"/>
          </a:xfrm>
          <a:solidFill>
            <a:schemeClr val="bg2">
              <a:lumMod val="60000"/>
              <a:lumOff val="40000"/>
            </a:schemeClr>
          </a:solidFill>
        </p:spPr>
        <p:txBody>
          <a:bodyPr lIns="180000" rIns="144000" anchor="ctr" anchorCtr="0">
            <a:normAutofit/>
          </a:bodyPr>
          <a:lstStyle>
            <a:lvl1pPr marL="0" indent="0" algn="l">
              <a:lnSpc>
                <a:spcPct val="80000"/>
              </a:lnSpc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1981200" y="950714"/>
            <a:ext cx="18129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For at skifte mellem de forskellige niveauer og for at få den rigtige bullet frem, brug ’Forøge/Formindske indryk</a:t>
            </a: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28" name="Picture 14" descr="fke3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25" y="1612702"/>
            <a:ext cx="4286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650" y="1612702"/>
            <a:ext cx="4476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7"/>
          <p:cNvSpPr txBox="1">
            <a:spLocks noChangeArrowheads="1"/>
          </p:cNvSpPr>
          <p:nvPr userDrawn="1"/>
        </p:nvSpPr>
        <p:spPr bwMode="auto">
          <a:xfrm>
            <a:off x="-2413000" y="4564"/>
            <a:ext cx="223202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</a:rPr>
              <a:t>Skift et billede ud </a:t>
            </a:r>
            <a:br>
              <a:rPr lang="da-DK" sz="1000" b="1" dirty="0">
                <a:solidFill>
                  <a:schemeClr val="bg1"/>
                </a:solidFill>
              </a:rPr>
            </a:br>
            <a:r>
              <a:rPr lang="da-DK" sz="1000" dirty="0">
                <a:solidFill>
                  <a:schemeClr val="bg1"/>
                </a:solidFill>
              </a:rPr>
              <a:t>højreklik på billedet og </a:t>
            </a:r>
            <a:br>
              <a:rPr lang="da-DK" sz="1000" dirty="0">
                <a:solidFill>
                  <a:schemeClr val="bg1"/>
                </a:solidFill>
              </a:rPr>
            </a:br>
            <a:r>
              <a:rPr lang="da-DK" sz="1000" dirty="0">
                <a:solidFill>
                  <a:schemeClr val="bg1"/>
                </a:solidFill>
              </a:rPr>
              <a:t>vælg ”skift billede”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</a:rPr>
              <a:t>Vælg: Arranger, Placer bagest</a:t>
            </a:r>
          </a:p>
        </p:txBody>
      </p:sp>
    </p:spTree>
    <p:extLst>
      <p:ext uri="{BB962C8B-B14F-4D97-AF65-F5344CB8AC3E}">
        <p14:creationId xmlns:p14="http://schemas.microsoft.com/office/powerpoint/2010/main" val="69819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ktangel 19"/>
          <p:cNvSpPr/>
          <p:nvPr userDrawn="1"/>
        </p:nvSpPr>
        <p:spPr>
          <a:xfrm>
            <a:off x="179388" y="168275"/>
            <a:ext cx="4392612" cy="23955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93600" rIns="144000" bIns="93600" anchor="ctr">
            <a:normAutofit/>
          </a:bodyPr>
          <a:lstStyle/>
          <a:p>
            <a:pPr algn="ctr">
              <a:lnSpc>
                <a:spcPct val="114000"/>
              </a:lnSpc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51" name="Rektangel 21"/>
          <p:cNvSpPr/>
          <p:nvPr userDrawn="1"/>
        </p:nvSpPr>
        <p:spPr>
          <a:xfrm>
            <a:off x="4572000" y="168275"/>
            <a:ext cx="4392613" cy="2395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93600" rIns="144000" bIns="93600" anchor="ctr">
            <a:normAutofit/>
          </a:bodyPr>
          <a:lstStyle/>
          <a:p>
            <a:pPr algn="ctr">
              <a:lnSpc>
                <a:spcPct val="114000"/>
              </a:lnSpc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52" name="Rektangel 22"/>
          <p:cNvSpPr/>
          <p:nvPr userDrawn="1"/>
        </p:nvSpPr>
        <p:spPr>
          <a:xfrm>
            <a:off x="4572000" y="2563813"/>
            <a:ext cx="4392613" cy="24050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93600" rIns="144000" bIns="93600" anchor="ctr">
            <a:normAutofit/>
          </a:bodyPr>
          <a:lstStyle/>
          <a:p>
            <a:pPr algn="ctr">
              <a:lnSpc>
                <a:spcPct val="114000"/>
              </a:lnSpc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53" name="Rektangel 23"/>
          <p:cNvSpPr/>
          <p:nvPr userDrawn="1"/>
        </p:nvSpPr>
        <p:spPr>
          <a:xfrm>
            <a:off x="179388" y="2563813"/>
            <a:ext cx="4392612" cy="2405062"/>
          </a:xfrm>
          <a:prstGeom prst="rect">
            <a:avLst/>
          </a:prstGeom>
          <a:solidFill>
            <a:schemeClr val="accent6"/>
          </a:solidFill>
          <a:ln w="7620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93600" rIns="144000" bIns="93600" anchor="ctr">
            <a:normAutofit/>
          </a:bodyPr>
          <a:lstStyle/>
          <a:p>
            <a:pPr algn="ctr">
              <a:lnSpc>
                <a:spcPct val="114000"/>
              </a:lnSpc>
              <a:defRPr/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69517" y="406952"/>
            <a:ext cx="3600000" cy="1658344"/>
          </a:xfrm>
          <a:noFill/>
        </p:spPr>
        <p:txBody>
          <a:bodyPr lIns="72000" tIns="180000" rIns="108000" bIns="180000" anchor="t" anchorCtr="0">
            <a:normAutofit/>
          </a:bodyPr>
          <a:lstStyle>
            <a:lvl1pPr marL="182563" indent="-182563" algn="l">
              <a:lnSpc>
                <a:spcPct val="80000"/>
              </a:lnSpc>
              <a:buFont typeface="Arial" panose="020B0604020202020204" pitchFamily="34" charset="0"/>
              <a:buChar char="•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0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762129" y="406952"/>
            <a:ext cx="3600000" cy="1663916"/>
          </a:xfrm>
          <a:noFill/>
        </p:spPr>
        <p:txBody>
          <a:bodyPr lIns="72000" tIns="180000" rIns="108000" bIns="180000" anchor="t" anchorCtr="0">
            <a:normAutofit/>
          </a:bodyPr>
          <a:lstStyle>
            <a:lvl1pPr marL="182563" indent="-182563" algn="l">
              <a:lnSpc>
                <a:spcPct val="80000"/>
              </a:lnSpc>
              <a:buFont typeface="Arial" panose="020B0604020202020204" pitchFamily="34" charset="0"/>
              <a:buChar char="•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1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69517" y="2783148"/>
            <a:ext cx="3600000" cy="1665188"/>
          </a:xfrm>
          <a:noFill/>
        </p:spPr>
        <p:txBody>
          <a:bodyPr lIns="144000" tIns="180000" rIns="72000" bIns="180000" anchor="t" anchorCtr="0">
            <a:normAutofit/>
          </a:bodyPr>
          <a:lstStyle>
            <a:lvl1pPr marL="182563" indent="-182563" algn="l">
              <a:lnSpc>
                <a:spcPct val="80000"/>
              </a:lnSpc>
              <a:buFont typeface="Arial" panose="020B0604020202020204" pitchFamily="34" charset="0"/>
              <a:buChar char="•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4762129" y="2779933"/>
            <a:ext cx="3600000" cy="1664026"/>
          </a:xfrm>
          <a:noFill/>
        </p:spPr>
        <p:txBody>
          <a:bodyPr lIns="72000" tIns="180000" rIns="108000" bIns="180000" anchor="t" anchorCtr="0">
            <a:normAutofit/>
          </a:bodyPr>
          <a:lstStyle>
            <a:lvl1pPr marL="182563" indent="-182563" algn="l">
              <a:lnSpc>
                <a:spcPct val="80000"/>
              </a:lnSpc>
              <a:buFont typeface="Arial" panose="020B0604020202020204" pitchFamily="34" charset="0"/>
              <a:buChar char="•"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9BA2203-EDCF-4493-B0E6-433AD7FB1613}" type="datetime2">
              <a:rPr lang="da-DK" smtClean="0"/>
              <a:t>1. december 2023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1981200" y="168443"/>
            <a:ext cx="18129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For at skifte mellem de forskellige niveauer og for at få den rigtige bullet frem, brug ’Forøge/Formindske indryk</a:t>
            </a: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28" name="Picture 14" descr="fke3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25" y="830431"/>
            <a:ext cx="4286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650" y="830431"/>
            <a:ext cx="4476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449496" y="2225759"/>
            <a:ext cx="3501973" cy="280946"/>
          </a:xfrm>
          <a:noFill/>
          <a:ln>
            <a:noFill/>
          </a:ln>
        </p:spPr>
        <p:txBody>
          <a:bodyPr lIns="0" tIns="0" rIns="0" bIns="0" anchor="ctr" anchorCtr="0"/>
          <a:lstStyle>
            <a:lvl1pPr>
              <a:defRPr lang="en-US" sz="1200" b="1" kern="1200" dirty="0">
                <a:solidFill>
                  <a:schemeClr val="accent6">
                    <a:lumMod val="50000"/>
                  </a:schemeClr>
                </a:solidFill>
                <a:ea typeface="MS PGothic" pitchFamily="34" charset="-128"/>
                <a:cs typeface="MS PGothic" charset="0"/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27"/>
          </p:nvPr>
        </p:nvSpPr>
        <p:spPr>
          <a:xfrm rot="16200000">
            <a:off x="3531657" y="1095988"/>
            <a:ext cx="1657669" cy="280946"/>
          </a:xfrm>
          <a:noFill/>
          <a:ln>
            <a:noFill/>
          </a:ln>
        </p:spPr>
        <p:txBody>
          <a:bodyPr lIns="0" tIns="0" rIns="0" bIns="0" anchor="ctr" anchorCtr="0"/>
          <a:lstStyle>
            <a:lvl1pPr algn="r">
              <a:defRPr lang="en-US" sz="1200" b="1" kern="1200" dirty="0">
                <a:solidFill>
                  <a:schemeClr val="accent6">
                    <a:lumMod val="50000"/>
                  </a:schemeClr>
                </a:solidFill>
                <a:ea typeface="MS PGothic" pitchFamily="34" charset="-128"/>
                <a:cs typeface="MS PGothic" charset="0"/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8"/>
          </p:nvPr>
        </p:nvSpPr>
        <p:spPr>
          <a:xfrm>
            <a:off x="5148064" y="2226353"/>
            <a:ext cx="3421913" cy="280946"/>
          </a:xfrm>
          <a:noFill/>
          <a:ln>
            <a:noFill/>
          </a:ln>
        </p:spPr>
        <p:txBody>
          <a:bodyPr lIns="0" tIns="0" rIns="0" bIns="0" anchor="ctr" anchorCtr="0"/>
          <a:lstStyle>
            <a:lvl1pPr algn="r">
              <a:defRPr lang="en-US" sz="1200" b="1" kern="1200" dirty="0">
                <a:solidFill>
                  <a:schemeClr val="accent6">
                    <a:lumMod val="50000"/>
                  </a:schemeClr>
                </a:solidFill>
                <a:ea typeface="MS PGothic" pitchFamily="34" charset="-128"/>
                <a:cs typeface="MS PGothic" charset="0"/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29"/>
          </p:nvPr>
        </p:nvSpPr>
        <p:spPr>
          <a:xfrm rot="16200000">
            <a:off x="3409689" y="3590262"/>
            <a:ext cx="1901605" cy="280946"/>
          </a:xfrm>
          <a:noFill/>
          <a:ln>
            <a:noFill/>
          </a:ln>
        </p:spPr>
        <p:txBody>
          <a:bodyPr lIns="0" tIns="0" rIns="0" bIns="0" anchor="ctr" anchorCtr="0"/>
          <a:lstStyle>
            <a:lvl1pPr algn="l">
              <a:defRPr lang="en-US" sz="1200" b="1" kern="1200" dirty="0">
                <a:solidFill>
                  <a:schemeClr val="accent6">
                    <a:lumMod val="50000"/>
                  </a:schemeClr>
                </a:solidFill>
                <a:ea typeface="MS PGothic" pitchFamily="34" charset="-128"/>
                <a:cs typeface="MS PGothic" charset="0"/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387238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180975" y="169863"/>
            <a:ext cx="8782050" cy="47958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4000"/>
              </a:lnSpc>
            </a:pPr>
            <a:endParaRPr lang="da-DK" dirty="0"/>
          </a:p>
        </p:txBody>
      </p:sp>
      <p:pic>
        <p:nvPicPr>
          <p:cNvPr id="4" name="Billede 4" descr="Konkurrence_logo.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30700"/>
            <a:ext cx="182721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7"/>
          <p:cNvSpPr txBox="1">
            <a:spLocks noChangeArrowheads="1"/>
          </p:cNvSpPr>
          <p:nvPr userDrawn="1"/>
        </p:nvSpPr>
        <p:spPr bwMode="auto">
          <a:xfrm>
            <a:off x="-1908175" y="123825"/>
            <a:ext cx="181292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For at skifte skifte skriftfarve</a:t>
            </a:r>
            <a:b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fra hvid til blå, brug ’Forøge/Formindske indryk</a:t>
            </a: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6" name="Picture 14" descr="fke3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8225" y="627063"/>
            <a:ext cx="4286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627063"/>
            <a:ext cx="4476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913" y="915988"/>
            <a:ext cx="12588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ladsholder til tekst 2"/>
          <p:cNvSpPr>
            <a:spLocks noGrp="1"/>
          </p:cNvSpPr>
          <p:nvPr>
            <p:ph type="body" sz="quarter" idx="10"/>
          </p:nvPr>
        </p:nvSpPr>
        <p:spPr>
          <a:xfrm>
            <a:off x="750887" y="1086500"/>
            <a:ext cx="7615237" cy="285340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2"/>
                </a:solidFill>
              </a:defRPr>
            </a:lvl2pPr>
            <a:lvl3pPr marL="0" indent="0">
              <a:buNone/>
              <a:defRPr sz="4800">
                <a:solidFill>
                  <a:srgbClr val="FFFFFF"/>
                </a:solidFill>
              </a:defRPr>
            </a:lvl3pPr>
            <a:lvl4pPr marL="0" indent="0">
              <a:buNone/>
              <a:defRPr sz="4800">
                <a:solidFill>
                  <a:srgbClr val="FFFFFF"/>
                </a:solidFill>
              </a:defRPr>
            </a:lvl4pPr>
            <a:lvl5pPr marL="0" indent="0">
              <a:buFont typeface="Arial"/>
              <a:buNone/>
              <a:defRPr sz="4800">
                <a:solidFill>
                  <a:srgbClr val="FFFFFF"/>
                </a:solidFill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B59EC32-0D15-4A53-85C9-22F91884D2AA}" type="datetime2">
              <a:rPr lang="da-DK" smtClean="0"/>
              <a:t>1. december 2023</a:t>
            </a:fld>
            <a:endParaRPr lang="da-DK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03355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180975" y="169863"/>
            <a:ext cx="8782050" cy="4795837"/>
          </a:xfrm>
          <a:prstGeom prst="rect">
            <a:avLst/>
          </a:prstGeom>
          <a:solidFill>
            <a:srgbClr val="8DAD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4000"/>
              </a:lnSpc>
            </a:pPr>
            <a:endParaRPr lang="da-DK" dirty="0"/>
          </a:p>
        </p:txBody>
      </p:sp>
      <p:pic>
        <p:nvPicPr>
          <p:cNvPr id="4" name="Bille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4330700"/>
            <a:ext cx="18256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7"/>
          <p:cNvSpPr txBox="1">
            <a:spLocks noChangeArrowheads="1"/>
          </p:cNvSpPr>
          <p:nvPr userDrawn="1"/>
        </p:nvSpPr>
        <p:spPr bwMode="auto">
          <a:xfrm>
            <a:off x="-1908175" y="123825"/>
            <a:ext cx="181292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For at skifte skifte skriftfarve</a:t>
            </a:r>
            <a:b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fra sort til hvid, brug </a:t>
            </a:r>
            <a:b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’Forøge/Formindske indryk</a:t>
            </a: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6" name="Picture 14" descr="fke3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8225" y="627063"/>
            <a:ext cx="4286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627063"/>
            <a:ext cx="4476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913" y="915988"/>
            <a:ext cx="1258888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ladsholder til tekst 2"/>
          <p:cNvSpPr>
            <a:spLocks noGrp="1"/>
          </p:cNvSpPr>
          <p:nvPr>
            <p:ph type="body" sz="quarter" idx="10"/>
          </p:nvPr>
        </p:nvSpPr>
        <p:spPr>
          <a:xfrm>
            <a:off x="750887" y="1086500"/>
            <a:ext cx="7615237" cy="285340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2pPr>
            <a:lvl3pPr marL="0" indent="0">
              <a:buNone/>
              <a:defRPr sz="4800">
                <a:solidFill>
                  <a:srgbClr val="FFFFFF"/>
                </a:solidFill>
              </a:defRPr>
            </a:lvl3pPr>
            <a:lvl4pPr marL="0" indent="0">
              <a:buNone/>
              <a:defRPr sz="4800">
                <a:solidFill>
                  <a:srgbClr val="FFFFFF"/>
                </a:solidFill>
              </a:defRPr>
            </a:lvl4pPr>
            <a:lvl5pPr marL="0" indent="0">
              <a:buFont typeface="Arial"/>
              <a:buNone/>
              <a:defRPr sz="4800">
                <a:solidFill>
                  <a:srgbClr val="FFFFFF"/>
                </a:solidFill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21B08C1-414C-4C1F-BD3D-2E8E5CB48F17}" type="datetime2">
              <a:rPr lang="da-DK" smtClean="0"/>
              <a:t>1. december 2023</a:t>
            </a:fld>
            <a:endParaRPr lang="da-DK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63284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180975" y="169863"/>
            <a:ext cx="8782050" cy="47958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4000"/>
              </a:lnSpc>
            </a:pPr>
            <a:endParaRPr lang="da-DK" dirty="0"/>
          </a:p>
        </p:txBody>
      </p:sp>
      <p:pic>
        <p:nvPicPr>
          <p:cNvPr id="4" name="Billede 4" descr="Konkurrence_logo.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30700"/>
            <a:ext cx="182721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dsholder til tekst 2"/>
          <p:cNvSpPr>
            <a:spLocks noGrp="1"/>
          </p:cNvSpPr>
          <p:nvPr>
            <p:ph type="body" sz="quarter" idx="10"/>
          </p:nvPr>
        </p:nvSpPr>
        <p:spPr>
          <a:xfrm>
            <a:off x="750888" y="1294100"/>
            <a:ext cx="7615237" cy="257379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</a:defRPr>
            </a:lvl1pPr>
            <a:lvl2pPr marL="0" indent="0">
              <a:lnSpc>
                <a:spcPts val="4800"/>
              </a:lnSpc>
              <a:spcBef>
                <a:spcPts val="0"/>
              </a:spcBef>
              <a:buNone/>
              <a:defRPr sz="4800" b="1">
                <a:solidFill>
                  <a:schemeClr val="bg2"/>
                </a:solidFill>
              </a:defRPr>
            </a:lvl2pPr>
            <a:lvl3pPr marL="0" indent="0">
              <a:buNone/>
              <a:defRPr sz="4800">
                <a:solidFill>
                  <a:srgbClr val="FFFFFF"/>
                </a:solidFill>
              </a:defRPr>
            </a:lvl3pPr>
            <a:lvl4pPr marL="0" indent="0">
              <a:buNone/>
              <a:defRPr sz="4800">
                <a:solidFill>
                  <a:srgbClr val="FFFFFF"/>
                </a:solidFill>
              </a:defRPr>
            </a:lvl4pPr>
            <a:lvl5pPr marL="0" indent="0">
              <a:buFont typeface="Arial"/>
              <a:buNone/>
              <a:defRPr sz="4800">
                <a:solidFill>
                  <a:srgbClr val="FFFFFF"/>
                </a:solidFill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B9CBA9E-97AE-4328-89F5-13642E236F25}" type="datetime2">
              <a:rPr lang="da-DK" smtClean="0"/>
              <a:t>1. december 2023</a:t>
            </a:fld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15752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180975" y="169863"/>
            <a:ext cx="8782050" cy="4795837"/>
          </a:xfrm>
          <a:prstGeom prst="rect">
            <a:avLst/>
          </a:prstGeom>
          <a:solidFill>
            <a:srgbClr val="8DAD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4000"/>
              </a:lnSpc>
            </a:pPr>
            <a:endParaRPr lang="da-DK" dirty="0"/>
          </a:p>
        </p:txBody>
      </p:sp>
      <p:pic>
        <p:nvPicPr>
          <p:cNvPr id="4" name="Bille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4330700"/>
            <a:ext cx="18256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ladsholder til tekst 2"/>
          <p:cNvSpPr>
            <a:spLocks noGrp="1"/>
          </p:cNvSpPr>
          <p:nvPr>
            <p:ph type="body" sz="quarter" idx="10"/>
          </p:nvPr>
        </p:nvSpPr>
        <p:spPr>
          <a:xfrm>
            <a:off x="750888" y="1294100"/>
            <a:ext cx="7615237" cy="257379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000" b="1">
                <a:solidFill>
                  <a:srgbClr val="000000"/>
                </a:solidFill>
              </a:defRPr>
            </a:lvl1pPr>
            <a:lvl2pPr marL="0" indent="0">
              <a:lnSpc>
                <a:spcPts val="4800"/>
              </a:lnSpc>
              <a:spcBef>
                <a:spcPts val="0"/>
              </a:spcBef>
              <a:buNone/>
              <a:defRPr sz="4800" b="1">
                <a:solidFill>
                  <a:schemeClr val="bg2"/>
                </a:solidFill>
              </a:defRPr>
            </a:lvl2pPr>
            <a:lvl3pPr marL="0" indent="0">
              <a:buNone/>
              <a:defRPr sz="4800">
                <a:solidFill>
                  <a:srgbClr val="FFFFFF"/>
                </a:solidFill>
              </a:defRPr>
            </a:lvl3pPr>
            <a:lvl4pPr marL="0" indent="0">
              <a:buNone/>
              <a:defRPr sz="4800">
                <a:solidFill>
                  <a:srgbClr val="FFFFFF"/>
                </a:solidFill>
              </a:defRPr>
            </a:lvl4pPr>
            <a:lvl5pPr marL="0" indent="0">
              <a:buFont typeface="Arial"/>
              <a:buNone/>
              <a:defRPr sz="4800">
                <a:solidFill>
                  <a:srgbClr val="FFFFFF"/>
                </a:solidFill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3A28588-3709-4882-B708-54EFA71C4AE6}" type="datetime2">
              <a:rPr lang="da-DK" smtClean="0"/>
              <a:t>1. december 2023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41218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180975" y="169863"/>
            <a:ext cx="8782050" cy="4795837"/>
          </a:xfrm>
          <a:prstGeom prst="rect">
            <a:avLst/>
          </a:prstGeom>
          <a:solidFill>
            <a:srgbClr val="9E0B1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4000"/>
              </a:lnSpc>
            </a:pPr>
            <a:endParaRPr lang="da-DK" dirty="0"/>
          </a:p>
        </p:txBody>
      </p:sp>
      <p:sp>
        <p:nvSpPr>
          <p:cNvPr id="8" name="Pladsholder til billede 12"/>
          <p:cNvSpPr>
            <a:spLocks noGrp="1"/>
          </p:cNvSpPr>
          <p:nvPr>
            <p:ph type="pic" sz="quarter" idx="13"/>
          </p:nvPr>
        </p:nvSpPr>
        <p:spPr>
          <a:xfrm>
            <a:off x="180974" y="169862"/>
            <a:ext cx="8783513" cy="4778151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7" name="TextBox 17"/>
          <p:cNvSpPr txBox="1">
            <a:spLocks noChangeArrowheads="1"/>
          </p:cNvSpPr>
          <p:nvPr userDrawn="1"/>
        </p:nvSpPr>
        <p:spPr bwMode="auto">
          <a:xfrm>
            <a:off x="-2435225" y="0"/>
            <a:ext cx="223202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</a:rPr>
              <a:t>Skift et billede ud </a:t>
            </a:r>
            <a:br>
              <a:rPr lang="da-DK" sz="1000" b="1" dirty="0">
                <a:solidFill>
                  <a:schemeClr val="bg1"/>
                </a:solidFill>
              </a:rPr>
            </a:br>
            <a:r>
              <a:rPr lang="da-DK" sz="1000" dirty="0">
                <a:solidFill>
                  <a:schemeClr val="bg1"/>
                </a:solidFill>
              </a:rPr>
              <a:t>højreklik på billedet og </a:t>
            </a:r>
            <a:br>
              <a:rPr lang="da-DK" sz="1000" dirty="0">
                <a:solidFill>
                  <a:schemeClr val="bg1"/>
                </a:solidFill>
              </a:rPr>
            </a:br>
            <a:r>
              <a:rPr lang="da-DK" sz="1000" dirty="0">
                <a:solidFill>
                  <a:schemeClr val="bg1"/>
                </a:solidFill>
              </a:rPr>
              <a:t>vælg ”skift billede”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</a:rPr>
              <a:t>Vælg: Arranger, Placer bagest</a:t>
            </a:r>
          </a:p>
        </p:txBody>
      </p:sp>
      <p:sp>
        <p:nvSpPr>
          <p:cNvPr id="13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750889" y="1366109"/>
            <a:ext cx="3821111" cy="257379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0" indent="0">
              <a:lnSpc>
                <a:spcPts val="4800"/>
              </a:lnSpc>
              <a:spcBef>
                <a:spcPts val="0"/>
              </a:spcBef>
              <a:buNone/>
              <a:defRPr sz="4800" b="1">
                <a:solidFill>
                  <a:schemeClr val="bg2"/>
                </a:solidFill>
              </a:defRPr>
            </a:lvl2pPr>
            <a:lvl3pPr marL="0" indent="0">
              <a:buNone/>
              <a:defRPr sz="4800">
                <a:solidFill>
                  <a:srgbClr val="FFFFFF"/>
                </a:solidFill>
              </a:defRPr>
            </a:lvl3pPr>
            <a:lvl4pPr marL="0" indent="0">
              <a:buNone/>
              <a:defRPr sz="4800">
                <a:solidFill>
                  <a:srgbClr val="FFFFFF"/>
                </a:solidFill>
              </a:defRPr>
            </a:lvl4pPr>
            <a:lvl5pPr marL="0" indent="0">
              <a:buFont typeface="Arial"/>
              <a:buNone/>
              <a:defRPr sz="4800">
                <a:solidFill>
                  <a:srgbClr val="FFFFFF"/>
                </a:solidFill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4330800"/>
            <a:ext cx="1825200" cy="3024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7393264-DF3E-4B24-9404-019A50860480}" type="datetime2">
              <a:rPr lang="da-DK" smtClean="0"/>
              <a:t>1. december 2023</a:t>
            </a:fld>
            <a:endParaRPr lang="da-DK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64864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/>
          <p:cNvSpPr txBox="1">
            <a:spLocks noChangeArrowheads="1"/>
          </p:cNvSpPr>
          <p:nvPr userDrawn="1"/>
        </p:nvSpPr>
        <p:spPr bwMode="auto">
          <a:xfrm>
            <a:off x="-1908175" y="195263"/>
            <a:ext cx="17272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  <a:ea typeface="+mn-ea"/>
                <a:cs typeface="+mn-cs"/>
              </a:rPr>
              <a:t>Skift et billede ud </a:t>
            </a:r>
            <a:br>
              <a:rPr lang="da-DK" sz="1000" b="1" dirty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højreklik på billedet og </a:t>
            </a:r>
            <a:b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vælg ”skift billede”</a:t>
            </a: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" name="Pladsholder til billede 1"/>
          <p:cNvSpPr>
            <a:spLocks noGrp="1"/>
          </p:cNvSpPr>
          <p:nvPr>
            <p:ph type="pic" sz="quarter" idx="10"/>
          </p:nvPr>
        </p:nvSpPr>
        <p:spPr>
          <a:xfrm>
            <a:off x="180975" y="169864"/>
            <a:ext cx="8783638" cy="4795836"/>
          </a:xfrm>
          <a:noFill/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85E1B7C-4F79-40B3-B94F-5A710E419BA1}" type="datetime2">
              <a:rPr lang="da-DK" smtClean="0"/>
              <a:t>1. december 2023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3485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lede med hv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179298" y="169864"/>
            <a:ext cx="8783638" cy="479583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5" name="TextBox 17"/>
          <p:cNvSpPr txBox="1">
            <a:spLocks noChangeArrowheads="1"/>
          </p:cNvSpPr>
          <p:nvPr userDrawn="1"/>
        </p:nvSpPr>
        <p:spPr bwMode="auto">
          <a:xfrm>
            <a:off x="-2268538" y="22225"/>
            <a:ext cx="2065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bg1"/>
                </a:solidFill>
              </a:rPr>
              <a:t>Ved brug af mørk billede</a:t>
            </a:r>
          </a:p>
          <a:p>
            <a:pPr algn="r" eaLnBrk="1" hangingPunct="1">
              <a:defRPr/>
            </a:pPr>
            <a:r>
              <a:rPr lang="da-DK" sz="1000" dirty="0">
                <a:solidFill>
                  <a:schemeClr val="bg1"/>
                </a:solidFill>
              </a:rPr>
              <a:t>vælg layout</a:t>
            </a:r>
          </a:p>
          <a:p>
            <a:pPr algn="r" eaLnBrk="1" hangingPunct="1">
              <a:defRPr/>
            </a:pPr>
            <a:r>
              <a:rPr lang="da-DK" sz="1000" dirty="0">
                <a:solidFill>
                  <a:schemeClr val="bg1"/>
                </a:solidFill>
              </a:rPr>
              <a:t>”Helside billede m hvid </a:t>
            </a:r>
            <a:r>
              <a:rPr lang="da-DK" sz="1000" dirty="0" err="1">
                <a:solidFill>
                  <a:schemeClr val="bg1"/>
                </a:solidFill>
              </a:rPr>
              <a:t>text</a:t>
            </a:r>
            <a:r>
              <a:rPr lang="da-DK" sz="1000" dirty="0">
                <a:solidFill>
                  <a:schemeClr val="bg1"/>
                </a:solidFill>
              </a:rPr>
              <a:t> m logo”</a:t>
            </a:r>
          </a:p>
        </p:txBody>
      </p:sp>
      <p:sp>
        <p:nvSpPr>
          <p:cNvPr id="6" name="TextBox 17"/>
          <p:cNvSpPr txBox="1">
            <a:spLocks noChangeArrowheads="1"/>
          </p:cNvSpPr>
          <p:nvPr userDrawn="1"/>
        </p:nvSpPr>
        <p:spPr bwMode="auto">
          <a:xfrm>
            <a:off x="-2413000" y="3643313"/>
            <a:ext cx="223202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</a:rPr>
              <a:t>Skift et billede ud </a:t>
            </a:r>
            <a:br>
              <a:rPr lang="da-DK" sz="1000" b="1" dirty="0">
                <a:solidFill>
                  <a:schemeClr val="bg1"/>
                </a:solidFill>
              </a:rPr>
            </a:br>
            <a:r>
              <a:rPr lang="da-DK" sz="1000" dirty="0">
                <a:solidFill>
                  <a:schemeClr val="bg1"/>
                </a:solidFill>
              </a:rPr>
              <a:t>højreklik på billedet og </a:t>
            </a:r>
            <a:br>
              <a:rPr lang="da-DK" sz="1000" dirty="0">
                <a:solidFill>
                  <a:schemeClr val="bg1"/>
                </a:solidFill>
              </a:rPr>
            </a:br>
            <a:r>
              <a:rPr lang="da-DK" sz="1000" dirty="0">
                <a:solidFill>
                  <a:schemeClr val="bg1"/>
                </a:solidFill>
              </a:rPr>
              <a:t>vælg ”skift billede”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</a:rPr>
              <a:t>Vælg: Arranger, Placer bagest</a:t>
            </a:r>
          </a:p>
        </p:txBody>
      </p:sp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-2052638" y="2500313"/>
            <a:ext cx="1849438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dirty="0">
                <a:solidFill>
                  <a:schemeClr val="bg1"/>
                </a:solidFill>
              </a:rPr>
              <a:t>Placer tekstboksen hvor overskriften er mest læsbar i forhold til billedet. </a:t>
            </a:r>
            <a:br>
              <a:rPr lang="da-DK" sz="1000" dirty="0">
                <a:solidFill>
                  <a:schemeClr val="bg1"/>
                </a:solidFill>
              </a:rPr>
            </a:br>
            <a:r>
              <a:rPr lang="da-DK" sz="1000" dirty="0" err="1">
                <a:solidFill>
                  <a:schemeClr val="bg1"/>
                </a:solidFill>
              </a:rPr>
              <a:t>Højrejuster</a:t>
            </a:r>
            <a:r>
              <a:rPr lang="da-DK" sz="1000" dirty="0">
                <a:solidFill>
                  <a:schemeClr val="bg1"/>
                </a:solidFill>
              </a:rPr>
              <a:t> evt. teksten</a:t>
            </a:r>
          </a:p>
        </p:txBody>
      </p:sp>
      <p:pic>
        <p:nvPicPr>
          <p:cNvPr id="10" name="Billede 9" descr="Screen Shot 2015-10-26 at 13.31.57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825" y="3219450"/>
            <a:ext cx="11763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led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5825" y="511175"/>
            <a:ext cx="204787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adsholder til tekst 1"/>
          <p:cNvSpPr>
            <a:spLocks noGrp="1"/>
          </p:cNvSpPr>
          <p:nvPr>
            <p:ph type="body" sz="quarter" idx="12"/>
          </p:nvPr>
        </p:nvSpPr>
        <p:spPr>
          <a:xfrm>
            <a:off x="750888" y="1482257"/>
            <a:ext cx="7615237" cy="1772793"/>
          </a:xfr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0" indent="0">
              <a:lnSpc>
                <a:spcPts val="4800"/>
              </a:lnSpc>
              <a:spcBef>
                <a:spcPts val="0"/>
              </a:spcBef>
              <a:buNone/>
              <a:defRPr sz="4800" b="1">
                <a:solidFill>
                  <a:schemeClr val="bg2"/>
                </a:solidFill>
              </a:defRPr>
            </a:lvl2pPr>
            <a:lvl3pPr marL="0" indent="0">
              <a:buNone/>
              <a:defRPr sz="4800">
                <a:solidFill>
                  <a:srgbClr val="FFFFFF"/>
                </a:solidFill>
              </a:defRPr>
            </a:lvl3pPr>
            <a:lvl4pPr marL="0" indent="0">
              <a:buNone/>
              <a:defRPr sz="4800">
                <a:solidFill>
                  <a:srgbClr val="FFFFFF"/>
                </a:solidFill>
              </a:defRPr>
            </a:lvl4pPr>
            <a:lvl5pPr marL="0" indent="0">
              <a:buFont typeface="Arial"/>
              <a:buNone/>
              <a:defRPr sz="4800">
                <a:solidFill>
                  <a:srgbClr val="FFFFFF"/>
                </a:solidFill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57600" y="4330800"/>
            <a:ext cx="1825200" cy="302400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5CAEEA8-7E53-43BD-86D2-73C47B93B1A5}" type="datetime2">
              <a:rPr lang="da-DK" noProof="0" smtClean="0"/>
              <a:t>1. december 2023</a:t>
            </a:fld>
            <a:endParaRPr lang="da-DK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55180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billede 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180975" y="169864"/>
            <a:ext cx="8783638" cy="4795836"/>
          </a:xfrm>
          <a:prstGeom prst="rect">
            <a:avLst/>
          </a:prstGeom>
          <a:solidFill>
            <a:srgbClr val="9E0B1D"/>
          </a:solidFill>
        </p:spPr>
        <p:txBody>
          <a:bodyPr>
            <a:no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5" name="Pladsholder til tekst 1"/>
          <p:cNvSpPr>
            <a:spLocks noGrp="1"/>
          </p:cNvSpPr>
          <p:nvPr>
            <p:ph type="body" sz="quarter" idx="15"/>
          </p:nvPr>
        </p:nvSpPr>
        <p:spPr>
          <a:xfrm>
            <a:off x="754955" y="555526"/>
            <a:ext cx="7611169" cy="2600424"/>
          </a:xfrm>
        </p:spPr>
        <p:txBody>
          <a:bodyPr anchor="b">
            <a:norm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9700" b="1" i="0">
                <a:solidFill>
                  <a:srgbClr val="FFFFFF"/>
                </a:solidFill>
              </a:defRPr>
            </a:lvl1pPr>
            <a:lvl2pPr marL="215900" indent="0">
              <a:buNone/>
              <a:defRPr>
                <a:solidFill>
                  <a:srgbClr val="FFFFFF"/>
                </a:solidFill>
              </a:defRPr>
            </a:lvl2pPr>
            <a:lvl3pPr marL="395287" indent="0">
              <a:buNone/>
              <a:defRPr>
                <a:solidFill>
                  <a:srgbClr val="FFFFFF"/>
                </a:solidFill>
              </a:defRPr>
            </a:lvl3pPr>
            <a:lvl4pPr marL="576263" indent="0">
              <a:buNone/>
              <a:defRPr>
                <a:solidFill>
                  <a:srgbClr val="FFFFFF"/>
                </a:solidFill>
              </a:defRPr>
            </a:lvl4pPr>
            <a:lvl5pPr marL="0" indent="0">
              <a:buFont typeface="Arial"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754955" y="3164703"/>
            <a:ext cx="7611169" cy="6311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>
                <a:solidFill>
                  <a:srgbClr val="B6DDF3"/>
                </a:solidFill>
              </a:defRPr>
            </a:lvl1pPr>
            <a:lvl2pPr marL="215900" indent="0">
              <a:buNone/>
              <a:defRPr>
                <a:solidFill>
                  <a:srgbClr val="FFFFFF"/>
                </a:solidFill>
              </a:defRPr>
            </a:lvl2pPr>
            <a:lvl3pPr marL="395287" indent="0">
              <a:buNone/>
              <a:defRPr>
                <a:solidFill>
                  <a:srgbClr val="FFFFFF"/>
                </a:solidFill>
              </a:defRPr>
            </a:lvl3pPr>
            <a:lvl4pPr marL="576263" indent="0">
              <a:buNone/>
              <a:defRPr>
                <a:solidFill>
                  <a:srgbClr val="FFFFFF"/>
                </a:solidFill>
              </a:defRPr>
            </a:lvl4pPr>
            <a:lvl5pPr marL="0" indent="0">
              <a:buFont typeface="Arial"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10" name="Pladsholder til tekst 3"/>
          <p:cNvSpPr>
            <a:spLocks noGrp="1"/>
          </p:cNvSpPr>
          <p:nvPr>
            <p:ph type="body" sz="quarter" idx="14"/>
          </p:nvPr>
        </p:nvSpPr>
        <p:spPr>
          <a:xfrm>
            <a:off x="754955" y="4020046"/>
            <a:ext cx="7611169" cy="207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Calibri"/>
                <a:cs typeface="Calibri"/>
              </a:defRPr>
            </a:lvl1pPr>
            <a:lvl2pPr marL="215900" indent="0">
              <a:buNone/>
              <a:defRPr>
                <a:solidFill>
                  <a:srgbClr val="FFFFFF"/>
                </a:solidFill>
              </a:defRPr>
            </a:lvl2pPr>
            <a:lvl3pPr marL="395287" indent="0">
              <a:buNone/>
              <a:defRPr>
                <a:solidFill>
                  <a:srgbClr val="FFFFFF"/>
                </a:solidFill>
              </a:defRPr>
            </a:lvl3pPr>
            <a:lvl4pPr marL="576263" indent="0">
              <a:buNone/>
              <a:defRPr>
                <a:solidFill>
                  <a:srgbClr val="FFFFFF"/>
                </a:solidFill>
              </a:defRPr>
            </a:lvl4pPr>
            <a:lvl5pPr marL="0" indent="0">
              <a:buFont typeface="Arial"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57600" y="4330800"/>
            <a:ext cx="1825200" cy="3024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291945-4613-43BB-8BBF-81BE1AE77047}" type="datetime2">
              <a:rPr lang="da-DK" smtClean="0"/>
              <a:t>1. december 2023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TextBox 17"/>
          <p:cNvSpPr txBox="1">
            <a:spLocks noChangeArrowheads="1"/>
          </p:cNvSpPr>
          <p:nvPr userDrawn="1"/>
        </p:nvSpPr>
        <p:spPr bwMode="auto">
          <a:xfrm>
            <a:off x="-2284413" y="127000"/>
            <a:ext cx="20653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bg1"/>
                </a:solidFill>
              </a:rPr>
              <a:t>Vælg ”Forside m billede m logo”</a:t>
            </a:r>
          </a:p>
        </p:txBody>
      </p:sp>
      <p:sp>
        <p:nvSpPr>
          <p:cNvPr id="16" name="TextBox 17"/>
          <p:cNvSpPr txBox="1">
            <a:spLocks noChangeArrowheads="1"/>
          </p:cNvSpPr>
          <p:nvPr userDrawn="1"/>
        </p:nvSpPr>
        <p:spPr bwMode="auto">
          <a:xfrm>
            <a:off x="-2175792" y="2495802"/>
            <a:ext cx="19567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</a:rPr>
              <a:t>Skift et billede ud </a:t>
            </a:r>
            <a:br>
              <a:rPr lang="da-DK" sz="1000" b="1" dirty="0">
                <a:solidFill>
                  <a:schemeClr val="bg1"/>
                </a:solidFill>
              </a:rPr>
            </a:br>
            <a:r>
              <a:rPr lang="da-DK" sz="1000" dirty="0" err="1">
                <a:solidFill>
                  <a:schemeClr val="bg1"/>
                </a:solidFill>
              </a:rPr>
              <a:t>højreklik</a:t>
            </a:r>
            <a:r>
              <a:rPr lang="da-DK" sz="1000" dirty="0">
                <a:solidFill>
                  <a:schemeClr val="bg1"/>
                </a:solidFill>
              </a:rPr>
              <a:t> på billedet og </a:t>
            </a:r>
            <a:br>
              <a:rPr lang="da-DK" sz="1000" dirty="0">
                <a:solidFill>
                  <a:schemeClr val="bg1"/>
                </a:solidFill>
              </a:rPr>
            </a:br>
            <a:r>
              <a:rPr lang="da-DK" sz="1000" dirty="0">
                <a:solidFill>
                  <a:schemeClr val="bg1"/>
                </a:solidFill>
              </a:rPr>
              <a:t>vælg ”skift billede”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</a:rPr>
              <a:t>Vælg: Arranger, Placer bagest</a:t>
            </a:r>
          </a:p>
          <a:p>
            <a:pPr algn="r" eaLnBrk="1" hangingPunct="1"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</a:endParaRPr>
          </a:p>
        </p:txBody>
      </p:sp>
      <p:pic>
        <p:nvPicPr>
          <p:cNvPr id="17" name="Billed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5825" y="339725"/>
            <a:ext cx="2047875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303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lede med s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3"/>
          <p:cNvSpPr>
            <a:spLocks noGrp="1"/>
          </p:cNvSpPr>
          <p:nvPr>
            <p:ph type="pic" sz="quarter" idx="10"/>
          </p:nvPr>
        </p:nvSpPr>
        <p:spPr>
          <a:xfrm>
            <a:off x="180975" y="169864"/>
            <a:ext cx="8783638" cy="479583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1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5" name="TextBox 17"/>
          <p:cNvSpPr txBox="1">
            <a:spLocks noChangeArrowheads="1"/>
          </p:cNvSpPr>
          <p:nvPr userDrawn="1"/>
        </p:nvSpPr>
        <p:spPr bwMode="auto">
          <a:xfrm>
            <a:off x="-2339975" y="22225"/>
            <a:ext cx="2136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bg1"/>
                </a:solidFill>
              </a:rPr>
              <a:t>Ved brug af lyst billede</a:t>
            </a:r>
          </a:p>
          <a:p>
            <a:pPr algn="r" eaLnBrk="1" hangingPunct="1">
              <a:defRPr/>
            </a:pPr>
            <a:r>
              <a:rPr lang="da-DK" sz="1000" dirty="0">
                <a:solidFill>
                  <a:schemeClr val="bg1"/>
                </a:solidFill>
              </a:rPr>
              <a:t>vælg layout</a:t>
            </a:r>
          </a:p>
          <a:p>
            <a:pPr algn="r" eaLnBrk="1" hangingPunct="1">
              <a:defRPr/>
            </a:pPr>
            <a:r>
              <a:rPr lang="da-DK" sz="1000" dirty="0">
                <a:solidFill>
                  <a:schemeClr val="bg1"/>
                </a:solidFill>
              </a:rPr>
              <a:t>”Helside billede m sort </a:t>
            </a:r>
            <a:r>
              <a:rPr lang="da-DK" sz="1000" dirty="0" err="1">
                <a:solidFill>
                  <a:schemeClr val="bg1"/>
                </a:solidFill>
              </a:rPr>
              <a:t>text</a:t>
            </a:r>
            <a:r>
              <a:rPr lang="da-DK" sz="1000" dirty="0">
                <a:solidFill>
                  <a:schemeClr val="bg1"/>
                </a:solidFill>
              </a:rPr>
              <a:t> m logo”</a:t>
            </a:r>
          </a:p>
        </p:txBody>
      </p:sp>
      <p:sp>
        <p:nvSpPr>
          <p:cNvPr id="6" name="TextBox 17"/>
          <p:cNvSpPr txBox="1">
            <a:spLocks noChangeArrowheads="1"/>
          </p:cNvSpPr>
          <p:nvPr userDrawn="1"/>
        </p:nvSpPr>
        <p:spPr bwMode="auto">
          <a:xfrm>
            <a:off x="-2052638" y="2500313"/>
            <a:ext cx="1849438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dirty="0">
                <a:solidFill>
                  <a:schemeClr val="bg1"/>
                </a:solidFill>
              </a:rPr>
              <a:t>Placer tekstboksen hvor overskriften er mest læsbar i forhold til billedet. </a:t>
            </a:r>
            <a:br>
              <a:rPr lang="da-DK" sz="1000" dirty="0">
                <a:solidFill>
                  <a:schemeClr val="bg1"/>
                </a:solidFill>
              </a:rPr>
            </a:br>
            <a:r>
              <a:rPr lang="da-DK" sz="1000" dirty="0" err="1">
                <a:solidFill>
                  <a:schemeClr val="bg1"/>
                </a:solidFill>
              </a:rPr>
              <a:t>Højrejuster</a:t>
            </a:r>
            <a:r>
              <a:rPr lang="da-DK" sz="1000" dirty="0">
                <a:solidFill>
                  <a:schemeClr val="bg1"/>
                </a:solidFill>
              </a:rPr>
              <a:t> evt. teksten</a:t>
            </a:r>
          </a:p>
        </p:txBody>
      </p:sp>
      <p:pic>
        <p:nvPicPr>
          <p:cNvPr id="7" name="Billede 9" descr="Screen Shot 2015-10-26 at 13.31.57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825" y="3219450"/>
            <a:ext cx="11763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-2413000" y="3643313"/>
            <a:ext cx="223202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</a:rPr>
              <a:t>Skift et billede ud </a:t>
            </a:r>
            <a:br>
              <a:rPr lang="da-DK" sz="1000" b="1" dirty="0">
                <a:solidFill>
                  <a:schemeClr val="bg1"/>
                </a:solidFill>
              </a:rPr>
            </a:br>
            <a:r>
              <a:rPr lang="da-DK" sz="1000" dirty="0">
                <a:solidFill>
                  <a:schemeClr val="bg1"/>
                </a:solidFill>
              </a:rPr>
              <a:t>højreklik på billedet og </a:t>
            </a:r>
            <a:br>
              <a:rPr lang="da-DK" sz="1000" dirty="0">
                <a:solidFill>
                  <a:schemeClr val="bg1"/>
                </a:solidFill>
              </a:rPr>
            </a:br>
            <a:r>
              <a:rPr lang="da-DK" sz="1000" dirty="0">
                <a:solidFill>
                  <a:schemeClr val="bg1"/>
                </a:solidFill>
              </a:rPr>
              <a:t>vælg ”skift billede”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</a:rPr>
              <a:t>Vælg: Arranger, Placer bagest</a:t>
            </a:r>
          </a:p>
        </p:txBody>
      </p:sp>
      <p:pic>
        <p:nvPicPr>
          <p:cNvPr id="10" name="Billed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8838" y="511175"/>
            <a:ext cx="2024063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ladsholder til tekst 1"/>
          <p:cNvSpPr>
            <a:spLocks noGrp="1"/>
          </p:cNvSpPr>
          <p:nvPr>
            <p:ph type="body" sz="quarter" idx="12"/>
          </p:nvPr>
        </p:nvSpPr>
        <p:spPr>
          <a:xfrm>
            <a:off x="750888" y="1482257"/>
            <a:ext cx="7615237" cy="1772793"/>
          </a:xfr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tx1"/>
                </a:solidFill>
              </a:defRPr>
            </a:lvl1pPr>
            <a:lvl2pPr marL="0" indent="0">
              <a:lnSpc>
                <a:spcPts val="4800"/>
              </a:lnSpc>
              <a:spcBef>
                <a:spcPts val="0"/>
              </a:spcBef>
              <a:buNone/>
              <a:defRPr sz="4800" b="1">
                <a:solidFill>
                  <a:schemeClr val="bg2"/>
                </a:solidFill>
              </a:defRPr>
            </a:lvl2pPr>
            <a:lvl3pPr marL="0" indent="0">
              <a:buNone/>
              <a:defRPr sz="4800">
                <a:solidFill>
                  <a:srgbClr val="FFFFFF"/>
                </a:solidFill>
              </a:defRPr>
            </a:lvl3pPr>
            <a:lvl4pPr marL="0" indent="0">
              <a:buNone/>
              <a:defRPr sz="4800">
                <a:solidFill>
                  <a:srgbClr val="FFFFFF"/>
                </a:solidFill>
              </a:defRPr>
            </a:lvl4pPr>
            <a:lvl5pPr marL="0" indent="0">
              <a:buFont typeface="Arial"/>
              <a:buNone/>
              <a:defRPr sz="4800">
                <a:solidFill>
                  <a:srgbClr val="FFFFFF"/>
                </a:solidFill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57600" y="4330800"/>
            <a:ext cx="1825200" cy="302400"/>
          </a:xfr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8EB1FA7-E355-4376-9E41-3C2A78B46BB3}" type="datetime2">
              <a:rPr lang="da-DK" noProof="0" smtClean="0"/>
              <a:t>1. december 2023</a:t>
            </a:fld>
            <a:endParaRPr lang="da-DK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9349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 userDrawn="1"/>
        </p:nvSpPr>
        <p:spPr bwMode="auto">
          <a:xfrm>
            <a:off x="180975" y="173038"/>
            <a:ext cx="8782050" cy="4795837"/>
          </a:xfrm>
          <a:prstGeom prst="rect">
            <a:avLst/>
          </a:prstGeom>
          <a:solidFill>
            <a:srgbClr val="8DAD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4000"/>
              </a:lnSpc>
            </a:pPr>
            <a:endParaRPr lang="da-DK" dirty="0"/>
          </a:p>
        </p:txBody>
      </p:sp>
      <p:pic>
        <p:nvPicPr>
          <p:cNvPr id="3" name="Bille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30700"/>
            <a:ext cx="18256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11"/>
          <p:cNvSpPr>
            <a:spLocks noChangeArrowheads="1"/>
          </p:cNvSpPr>
          <p:nvPr userDrawn="1"/>
        </p:nvSpPr>
        <p:spPr bwMode="auto">
          <a:xfrm>
            <a:off x="3132138" y="1177925"/>
            <a:ext cx="2879725" cy="2401888"/>
          </a:xfrm>
          <a:custGeom>
            <a:avLst/>
            <a:gdLst>
              <a:gd name="T0" fmla="*/ 0 w 7441"/>
              <a:gd name="T1" fmla="*/ 2147483647 h 6206"/>
              <a:gd name="T2" fmla="*/ 0 w 7441"/>
              <a:gd name="T3" fmla="*/ 2147483647 h 6206"/>
              <a:gd name="T4" fmla="*/ 0 w 7441"/>
              <a:gd name="T5" fmla="*/ 2147483647 h 6206"/>
              <a:gd name="T6" fmla="*/ 2147483647 w 7441"/>
              <a:gd name="T7" fmla="*/ 2147483647 h 6206"/>
              <a:gd name="T8" fmla="*/ 2147483647 w 7441"/>
              <a:gd name="T9" fmla="*/ 2147483647 h 6206"/>
              <a:gd name="T10" fmla="*/ 2147483647 w 7441"/>
              <a:gd name="T11" fmla="*/ 0 h 6206"/>
              <a:gd name="T12" fmla="*/ 0 w 7441"/>
              <a:gd name="T13" fmla="*/ 0 h 6206"/>
              <a:gd name="T14" fmla="*/ 0 w 7441"/>
              <a:gd name="T15" fmla="*/ 2147483647 h 62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441" h="6206">
                <a:moveTo>
                  <a:pt x="0" y="530"/>
                </a:moveTo>
                <a:lnTo>
                  <a:pt x="0" y="5010"/>
                </a:lnTo>
                <a:lnTo>
                  <a:pt x="0" y="6205"/>
                </a:lnTo>
                <a:lnTo>
                  <a:pt x="1181" y="5010"/>
                </a:lnTo>
                <a:lnTo>
                  <a:pt x="7440" y="5010"/>
                </a:lnTo>
                <a:lnTo>
                  <a:pt x="7440" y="0"/>
                </a:lnTo>
                <a:lnTo>
                  <a:pt x="0" y="0"/>
                </a:lnTo>
                <a:lnTo>
                  <a:pt x="0" y="530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065600"/>
          <a:lstStyle/>
          <a:p>
            <a:endParaRPr lang="da-DK" dirty="0"/>
          </a:p>
        </p:txBody>
      </p:sp>
      <p:grpSp>
        <p:nvGrpSpPr>
          <p:cNvPr id="5" name="Grupper 7"/>
          <p:cNvGrpSpPr>
            <a:grpSpLocks/>
          </p:cNvGrpSpPr>
          <p:nvPr userDrawn="1"/>
        </p:nvGrpSpPr>
        <p:grpSpPr bwMode="auto">
          <a:xfrm>
            <a:off x="4121150" y="1419225"/>
            <a:ext cx="901700" cy="1439863"/>
            <a:chOff x="4067944" y="2211710"/>
            <a:chExt cx="902172" cy="1440160"/>
          </a:xfrm>
        </p:grpSpPr>
        <p:sp>
          <p:nvSpPr>
            <p:cNvPr id="6" name="Freeform 1"/>
            <p:cNvSpPr>
              <a:spLocks noChangeArrowheads="1"/>
            </p:cNvSpPr>
            <p:nvPr/>
          </p:nvSpPr>
          <p:spPr bwMode="auto">
            <a:xfrm>
              <a:off x="4067944" y="2211710"/>
              <a:ext cx="902172" cy="1081311"/>
            </a:xfrm>
            <a:custGeom>
              <a:avLst/>
              <a:gdLst>
                <a:gd name="T0" fmla="*/ 8421 w 8879"/>
                <a:gd name="T1" fmla="*/ 1619 h 10646"/>
                <a:gd name="T2" fmla="*/ 8421 w 8879"/>
                <a:gd name="T3" fmla="*/ 1619 h 10646"/>
                <a:gd name="T4" fmla="*/ 7799 w 8879"/>
                <a:gd name="T5" fmla="*/ 932 h 10646"/>
                <a:gd name="T6" fmla="*/ 6933 w 8879"/>
                <a:gd name="T7" fmla="*/ 425 h 10646"/>
                <a:gd name="T8" fmla="*/ 4496 w 8879"/>
                <a:gd name="T9" fmla="*/ 0 h 10646"/>
                <a:gd name="T10" fmla="*/ 2584 w 8879"/>
                <a:gd name="T11" fmla="*/ 229 h 10646"/>
                <a:gd name="T12" fmla="*/ 294 w 8879"/>
                <a:gd name="T13" fmla="*/ 1063 h 10646"/>
                <a:gd name="T14" fmla="*/ 0 w 8879"/>
                <a:gd name="T15" fmla="*/ 1177 h 10646"/>
                <a:gd name="T16" fmla="*/ 0 w 8879"/>
                <a:gd name="T17" fmla="*/ 3908 h 10646"/>
                <a:gd name="T18" fmla="*/ 2829 w 8879"/>
                <a:gd name="T19" fmla="*/ 3908 h 10646"/>
                <a:gd name="T20" fmla="*/ 2894 w 8879"/>
                <a:gd name="T21" fmla="*/ 3500 h 10646"/>
                <a:gd name="T22" fmla="*/ 3303 w 8879"/>
                <a:gd name="T23" fmla="*/ 2339 h 10646"/>
                <a:gd name="T24" fmla="*/ 3597 w 8879"/>
                <a:gd name="T25" fmla="*/ 2109 h 10646"/>
                <a:gd name="T26" fmla="*/ 4006 w 8879"/>
                <a:gd name="T27" fmla="*/ 2027 h 10646"/>
                <a:gd name="T28" fmla="*/ 4480 w 8879"/>
                <a:gd name="T29" fmla="*/ 2142 h 10646"/>
                <a:gd name="T30" fmla="*/ 4611 w 8879"/>
                <a:gd name="T31" fmla="*/ 2273 h 10646"/>
                <a:gd name="T32" fmla="*/ 4774 w 8879"/>
                <a:gd name="T33" fmla="*/ 2551 h 10646"/>
                <a:gd name="T34" fmla="*/ 4938 w 8879"/>
                <a:gd name="T35" fmla="*/ 3696 h 10646"/>
                <a:gd name="T36" fmla="*/ 4676 w 8879"/>
                <a:gd name="T37" fmla="*/ 5135 h 10646"/>
                <a:gd name="T38" fmla="*/ 3777 w 8879"/>
                <a:gd name="T39" fmla="*/ 6803 h 10646"/>
                <a:gd name="T40" fmla="*/ 2910 w 8879"/>
                <a:gd name="T41" fmla="*/ 8143 h 10646"/>
                <a:gd name="T42" fmla="*/ 2485 w 8879"/>
                <a:gd name="T43" fmla="*/ 9092 h 10646"/>
                <a:gd name="T44" fmla="*/ 2355 w 8879"/>
                <a:gd name="T45" fmla="*/ 10057 h 10646"/>
                <a:gd name="T46" fmla="*/ 2355 w 8879"/>
                <a:gd name="T47" fmla="*/ 10171 h 10646"/>
                <a:gd name="T48" fmla="*/ 2355 w 8879"/>
                <a:gd name="T49" fmla="*/ 10645 h 10646"/>
                <a:gd name="T50" fmla="*/ 2829 w 8879"/>
                <a:gd name="T51" fmla="*/ 10645 h 10646"/>
                <a:gd name="T52" fmla="*/ 5167 w 8879"/>
                <a:gd name="T53" fmla="*/ 10645 h 10646"/>
                <a:gd name="T54" fmla="*/ 5167 w 8879"/>
                <a:gd name="T55" fmla="*/ 10073 h 10646"/>
                <a:gd name="T56" fmla="*/ 5248 w 8879"/>
                <a:gd name="T57" fmla="*/ 9386 h 10646"/>
                <a:gd name="T58" fmla="*/ 5576 w 8879"/>
                <a:gd name="T59" fmla="*/ 8765 h 10646"/>
                <a:gd name="T60" fmla="*/ 6312 w 8879"/>
                <a:gd name="T61" fmla="*/ 7865 h 10646"/>
                <a:gd name="T62" fmla="*/ 6312 w 8879"/>
                <a:gd name="T63" fmla="*/ 7865 h 10646"/>
                <a:gd name="T64" fmla="*/ 6312 w 8879"/>
                <a:gd name="T65" fmla="*/ 7865 h 10646"/>
                <a:gd name="T66" fmla="*/ 7538 w 8879"/>
                <a:gd name="T67" fmla="*/ 6508 h 10646"/>
                <a:gd name="T68" fmla="*/ 8290 w 8879"/>
                <a:gd name="T69" fmla="*/ 5494 h 10646"/>
                <a:gd name="T70" fmla="*/ 8747 w 8879"/>
                <a:gd name="T71" fmla="*/ 4448 h 10646"/>
                <a:gd name="T72" fmla="*/ 8878 w 8879"/>
                <a:gd name="T73" fmla="*/ 3336 h 10646"/>
                <a:gd name="T74" fmla="*/ 8421 w 8879"/>
                <a:gd name="T75" fmla="*/ 1619 h 10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79" h="10646">
                  <a:moveTo>
                    <a:pt x="8421" y="1619"/>
                  </a:moveTo>
                  <a:lnTo>
                    <a:pt x="8421" y="1619"/>
                  </a:lnTo>
                  <a:cubicBezTo>
                    <a:pt x="8257" y="1357"/>
                    <a:pt x="8061" y="1128"/>
                    <a:pt x="7799" y="932"/>
                  </a:cubicBezTo>
                  <a:cubicBezTo>
                    <a:pt x="7554" y="720"/>
                    <a:pt x="7259" y="556"/>
                    <a:pt x="6933" y="425"/>
                  </a:cubicBezTo>
                  <a:cubicBezTo>
                    <a:pt x="6262" y="131"/>
                    <a:pt x="5445" y="0"/>
                    <a:pt x="4496" y="0"/>
                  </a:cubicBezTo>
                  <a:cubicBezTo>
                    <a:pt x="3827" y="0"/>
                    <a:pt x="3205" y="82"/>
                    <a:pt x="2584" y="229"/>
                  </a:cubicBezTo>
                  <a:cubicBezTo>
                    <a:pt x="1962" y="376"/>
                    <a:pt x="1210" y="654"/>
                    <a:pt x="294" y="1063"/>
                  </a:cubicBezTo>
                  <a:cubicBezTo>
                    <a:pt x="0" y="1177"/>
                    <a:pt x="0" y="1177"/>
                    <a:pt x="0" y="1177"/>
                  </a:cubicBezTo>
                  <a:cubicBezTo>
                    <a:pt x="0" y="3908"/>
                    <a:pt x="0" y="3908"/>
                    <a:pt x="0" y="3908"/>
                  </a:cubicBezTo>
                  <a:cubicBezTo>
                    <a:pt x="2829" y="3908"/>
                    <a:pt x="2829" y="3908"/>
                    <a:pt x="2829" y="3908"/>
                  </a:cubicBezTo>
                  <a:cubicBezTo>
                    <a:pt x="2894" y="3500"/>
                    <a:pt x="2894" y="3500"/>
                    <a:pt x="2894" y="3500"/>
                  </a:cubicBezTo>
                  <a:cubicBezTo>
                    <a:pt x="2959" y="2944"/>
                    <a:pt x="3123" y="2567"/>
                    <a:pt x="3303" y="2339"/>
                  </a:cubicBezTo>
                  <a:cubicBezTo>
                    <a:pt x="3385" y="2224"/>
                    <a:pt x="3482" y="2158"/>
                    <a:pt x="3597" y="2109"/>
                  </a:cubicBezTo>
                  <a:cubicBezTo>
                    <a:pt x="3696" y="2060"/>
                    <a:pt x="3827" y="2027"/>
                    <a:pt x="4006" y="2027"/>
                  </a:cubicBezTo>
                  <a:cubicBezTo>
                    <a:pt x="4202" y="2027"/>
                    <a:pt x="4350" y="2060"/>
                    <a:pt x="4480" y="2142"/>
                  </a:cubicBezTo>
                  <a:cubicBezTo>
                    <a:pt x="4513" y="2158"/>
                    <a:pt x="4562" y="2208"/>
                    <a:pt x="4611" y="2273"/>
                  </a:cubicBezTo>
                  <a:cubicBezTo>
                    <a:pt x="4660" y="2339"/>
                    <a:pt x="4725" y="2437"/>
                    <a:pt x="4774" y="2551"/>
                  </a:cubicBezTo>
                  <a:cubicBezTo>
                    <a:pt x="4873" y="2780"/>
                    <a:pt x="4938" y="3172"/>
                    <a:pt x="4938" y="3696"/>
                  </a:cubicBezTo>
                  <a:cubicBezTo>
                    <a:pt x="4938" y="4153"/>
                    <a:pt x="4840" y="4644"/>
                    <a:pt x="4676" y="5135"/>
                  </a:cubicBezTo>
                  <a:cubicBezTo>
                    <a:pt x="4496" y="5625"/>
                    <a:pt x="4202" y="6181"/>
                    <a:pt x="3777" y="6803"/>
                  </a:cubicBezTo>
                  <a:cubicBezTo>
                    <a:pt x="3401" y="7359"/>
                    <a:pt x="3107" y="7800"/>
                    <a:pt x="2910" y="8143"/>
                  </a:cubicBezTo>
                  <a:cubicBezTo>
                    <a:pt x="2715" y="8487"/>
                    <a:pt x="2567" y="8798"/>
                    <a:pt x="2485" y="9092"/>
                  </a:cubicBezTo>
                  <a:cubicBezTo>
                    <a:pt x="2387" y="9386"/>
                    <a:pt x="2355" y="9713"/>
                    <a:pt x="2355" y="10057"/>
                  </a:cubicBezTo>
                  <a:cubicBezTo>
                    <a:pt x="2355" y="10171"/>
                    <a:pt x="2355" y="10171"/>
                    <a:pt x="2355" y="10171"/>
                  </a:cubicBezTo>
                  <a:cubicBezTo>
                    <a:pt x="2355" y="10645"/>
                    <a:pt x="2355" y="10645"/>
                    <a:pt x="2355" y="10645"/>
                  </a:cubicBezTo>
                  <a:cubicBezTo>
                    <a:pt x="2829" y="10645"/>
                    <a:pt x="2829" y="10645"/>
                    <a:pt x="2829" y="10645"/>
                  </a:cubicBezTo>
                  <a:cubicBezTo>
                    <a:pt x="5167" y="10645"/>
                    <a:pt x="5167" y="10645"/>
                    <a:pt x="5167" y="10645"/>
                  </a:cubicBezTo>
                  <a:cubicBezTo>
                    <a:pt x="5167" y="10073"/>
                    <a:pt x="5167" y="10073"/>
                    <a:pt x="5167" y="10073"/>
                  </a:cubicBezTo>
                  <a:cubicBezTo>
                    <a:pt x="5167" y="9795"/>
                    <a:pt x="5199" y="9583"/>
                    <a:pt x="5248" y="9386"/>
                  </a:cubicBezTo>
                  <a:cubicBezTo>
                    <a:pt x="5314" y="9206"/>
                    <a:pt x="5412" y="8994"/>
                    <a:pt x="5576" y="8765"/>
                  </a:cubicBezTo>
                  <a:cubicBezTo>
                    <a:pt x="5723" y="8536"/>
                    <a:pt x="5968" y="8225"/>
                    <a:pt x="6312" y="7865"/>
                  </a:cubicBezTo>
                  <a:lnTo>
                    <a:pt x="6312" y="7865"/>
                  </a:lnTo>
                  <a:lnTo>
                    <a:pt x="6312" y="7865"/>
                  </a:lnTo>
                  <a:cubicBezTo>
                    <a:pt x="6835" y="7310"/>
                    <a:pt x="7243" y="6868"/>
                    <a:pt x="7538" y="6508"/>
                  </a:cubicBezTo>
                  <a:cubicBezTo>
                    <a:pt x="7848" y="6165"/>
                    <a:pt x="8094" y="5821"/>
                    <a:pt x="8290" y="5494"/>
                  </a:cubicBezTo>
                  <a:cubicBezTo>
                    <a:pt x="8486" y="5151"/>
                    <a:pt x="8649" y="4808"/>
                    <a:pt x="8747" y="4448"/>
                  </a:cubicBezTo>
                  <a:cubicBezTo>
                    <a:pt x="8829" y="4104"/>
                    <a:pt x="8878" y="3728"/>
                    <a:pt x="8878" y="3336"/>
                  </a:cubicBezTo>
                  <a:cubicBezTo>
                    <a:pt x="8878" y="2715"/>
                    <a:pt x="8731" y="2126"/>
                    <a:pt x="8421" y="1619"/>
                  </a:cubicBezTo>
                </a:path>
              </a:pathLst>
            </a:custGeom>
            <a:solidFill>
              <a:srgbClr val="8DAD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4000"/>
                </a:lnSpc>
                <a:defRPr/>
              </a:pPr>
              <a:endParaRPr lang="da-DK" dirty="0">
                <a:latin typeface="Cambria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2"/>
            <p:cNvSpPr>
              <a:spLocks noChangeArrowheads="1"/>
            </p:cNvSpPr>
            <p:nvPr/>
          </p:nvSpPr>
          <p:spPr bwMode="auto">
            <a:xfrm>
              <a:off x="4310959" y="3396229"/>
              <a:ext cx="284311" cy="255641"/>
            </a:xfrm>
            <a:custGeom>
              <a:avLst/>
              <a:gdLst>
                <a:gd name="T0" fmla="*/ 0 w 2797"/>
                <a:gd name="T1" fmla="*/ 2518 h 2519"/>
                <a:gd name="T2" fmla="*/ 2796 w 2797"/>
                <a:gd name="T3" fmla="*/ 2518 h 2519"/>
                <a:gd name="T4" fmla="*/ 2796 w 2797"/>
                <a:gd name="T5" fmla="*/ 0 h 2519"/>
                <a:gd name="T6" fmla="*/ 0 w 2797"/>
                <a:gd name="T7" fmla="*/ 0 h 2519"/>
                <a:gd name="T8" fmla="*/ 0 w 2797"/>
                <a:gd name="T9" fmla="*/ 2518 h 2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7" h="2519">
                  <a:moveTo>
                    <a:pt x="0" y="2518"/>
                  </a:moveTo>
                  <a:lnTo>
                    <a:pt x="2796" y="2518"/>
                  </a:lnTo>
                  <a:lnTo>
                    <a:pt x="2796" y="0"/>
                  </a:lnTo>
                  <a:lnTo>
                    <a:pt x="0" y="0"/>
                  </a:lnTo>
                  <a:lnTo>
                    <a:pt x="0" y="2518"/>
                  </a:lnTo>
                </a:path>
              </a:pathLst>
            </a:custGeom>
            <a:solidFill>
              <a:srgbClr val="8DADB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4000"/>
                </a:lnSpc>
                <a:defRPr/>
              </a:pPr>
              <a:endParaRPr lang="da-DK" dirty="0">
                <a:latin typeface="Cambria" pitchFamily="18" charset="0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4F846-11F7-4544-9C15-98DAB56FDDE9}" type="datetime2">
              <a:rPr lang="da-DK" noProof="0" smtClean="0"/>
              <a:t>1. december 2023</a:t>
            </a:fld>
            <a:endParaRPr lang="da-DK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20451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180975" y="169863"/>
            <a:ext cx="8782050" cy="4795837"/>
          </a:xfrm>
          <a:prstGeom prst="rect">
            <a:avLst/>
          </a:prstGeom>
          <a:solidFill>
            <a:srgbClr val="9E0B1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4000"/>
              </a:lnSpc>
            </a:pPr>
            <a:endParaRPr lang="da-DK" dirty="0"/>
          </a:p>
        </p:txBody>
      </p:sp>
      <p:pic>
        <p:nvPicPr>
          <p:cNvPr id="5" name="Billede 4" descr="Konkurrence_logo.e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30700"/>
            <a:ext cx="182721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754955" y="771550"/>
            <a:ext cx="7611169" cy="2384400"/>
          </a:xfrm>
        </p:spPr>
        <p:txBody>
          <a:bodyPr anchor="b">
            <a:norm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9700" b="1" i="0">
                <a:solidFill>
                  <a:srgbClr val="FFFFFF"/>
                </a:solidFill>
              </a:defRPr>
            </a:lvl1pPr>
            <a:lvl2pPr marL="215900" indent="0">
              <a:buNone/>
              <a:defRPr>
                <a:solidFill>
                  <a:srgbClr val="FFFFFF"/>
                </a:solidFill>
              </a:defRPr>
            </a:lvl2pPr>
            <a:lvl3pPr marL="395287" indent="0">
              <a:buNone/>
              <a:defRPr>
                <a:solidFill>
                  <a:srgbClr val="FFFFFF"/>
                </a:solidFill>
              </a:defRPr>
            </a:lvl3pPr>
            <a:lvl4pPr marL="576263" indent="0">
              <a:buNone/>
              <a:defRPr>
                <a:solidFill>
                  <a:srgbClr val="FFFFFF"/>
                </a:solidFill>
              </a:defRPr>
            </a:lvl4pPr>
            <a:lvl5pPr marL="0" indent="0">
              <a:buFont typeface="Arial"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10" name="Pladsholder til tekst 2"/>
          <p:cNvSpPr>
            <a:spLocks noGrp="1"/>
          </p:cNvSpPr>
          <p:nvPr>
            <p:ph type="body" sz="quarter" idx="11"/>
          </p:nvPr>
        </p:nvSpPr>
        <p:spPr>
          <a:xfrm>
            <a:off x="754955" y="3164703"/>
            <a:ext cx="7611169" cy="63118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>
                <a:solidFill>
                  <a:srgbClr val="B6DDF3"/>
                </a:solidFill>
              </a:defRPr>
            </a:lvl1pPr>
            <a:lvl2pPr marL="215900" indent="0">
              <a:buNone/>
              <a:defRPr>
                <a:solidFill>
                  <a:srgbClr val="FFFFFF"/>
                </a:solidFill>
              </a:defRPr>
            </a:lvl2pPr>
            <a:lvl3pPr marL="395287" indent="0">
              <a:buNone/>
              <a:defRPr>
                <a:solidFill>
                  <a:srgbClr val="FFFFFF"/>
                </a:solidFill>
              </a:defRPr>
            </a:lvl3pPr>
            <a:lvl4pPr marL="576263" indent="0">
              <a:buNone/>
              <a:defRPr>
                <a:solidFill>
                  <a:srgbClr val="FFFFFF"/>
                </a:solidFill>
              </a:defRPr>
            </a:lvl4pPr>
            <a:lvl5pPr marL="0" indent="0">
              <a:buFont typeface="Arial"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1F3B561-634E-47F7-8685-2D2F1D83E55E}" type="datetime2">
              <a:rPr lang="da-DK" noProof="0" smtClean="0"/>
              <a:t>1. december 2023</a:t>
            </a:fld>
            <a:endParaRPr lang="da-DK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1507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180975" y="169863"/>
            <a:ext cx="8782050" cy="4795837"/>
          </a:xfrm>
          <a:prstGeom prst="rect">
            <a:avLst/>
          </a:prstGeom>
          <a:solidFill>
            <a:srgbClr val="DADAD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4000"/>
              </a:lnSpc>
            </a:pPr>
            <a:endParaRPr lang="da-DK" dirty="0"/>
          </a:p>
        </p:txBody>
      </p:sp>
      <p:pic>
        <p:nvPicPr>
          <p:cNvPr id="7" name="Bille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30700"/>
            <a:ext cx="18256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7"/>
          <p:cNvSpPr txBox="1">
            <a:spLocks noChangeArrowheads="1"/>
          </p:cNvSpPr>
          <p:nvPr userDrawn="1"/>
        </p:nvSpPr>
        <p:spPr bwMode="auto">
          <a:xfrm>
            <a:off x="-1908175" y="123825"/>
            <a:ext cx="18129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For at skifte mellem de forskellige niveauer og for at få den rigtige bullet frem, brug ’Forøge/Formindske indryk</a:t>
            </a: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9" name="Picture 14" descr="fke3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8225" y="842963"/>
            <a:ext cx="4286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842963"/>
            <a:ext cx="4476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19175" y="555526"/>
            <a:ext cx="6946900" cy="6988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0"/>
          </p:nvPr>
        </p:nvSpPr>
        <p:spPr>
          <a:xfrm>
            <a:off x="1019176" y="1414463"/>
            <a:ext cx="6946899" cy="2605088"/>
          </a:xfrm>
        </p:spPr>
        <p:txBody>
          <a:bodyPr/>
          <a:lstStyle>
            <a:lvl1pPr marL="288000" indent="-288000">
              <a:lnSpc>
                <a:spcPct val="110000"/>
              </a:lnSpc>
              <a:spcBef>
                <a:spcPts val="1200"/>
              </a:spcBef>
              <a:buClr>
                <a:schemeClr val="bg2"/>
              </a:buClr>
              <a:buSzPct val="90000"/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540000" indent="-252000">
              <a:lnSpc>
                <a:spcPct val="110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+mj-lt"/>
              <a:buAutoNum type="arabicPeriod"/>
              <a:defRPr>
                <a:solidFill>
                  <a:schemeClr val="tx1"/>
                </a:solidFill>
              </a:defRPr>
            </a:lvl2pPr>
            <a:lvl3pPr marL="738000" indent="-216000">
              <a:lnSpc>
                <a:spcPct val="110000"/>
              </a:lnSpc>
              <a:buClr>
                <a:schemeClr val="bg2"/>
              </a:buClr>
              <a:buSzPct val="90000"/>
              <a:buFont typeface="+mj-lt"/>
              <a:buAutoNum type="arabicPeriod"/>
              <a:defRPr>
                <a:solidFill>
                  <a:schemeClr val="tx1"/>
                </a:solidFill>
              </a:defRPr>
            </a:lvl3pPr>
            <a:lvl4pPr marL="936000" indent="-180000">
              <a:lnSpc>
                <a:spcPct val="110000"/>
              </a:lnSpc>
              <a:buClr>
                <a:schemeClr val="bg2"/>
              </a:buClr>
              <a:buSzPct val="90000"/>
              <a:buFont typeface="+mj-lt"/>
              <a:buAutoNum type="arabicPeriod"/>
              <a:defRPr>
                <a:solidFill>
                  <a:schemeClr val="tx1"/>
                </a:solidFill>
              </a:defRPr>
            </a:lvl4pPr>
            <a:lvl5pPr marL="1080000" indent="-158400">
              <a:lnSpc>
                <a:spcPct val="110000"/>
              </a:lnSpc>
              <a:buClr>
                <a:schemeClr val="bg2"/>
              </a:buClr>
              <a:buSzPct val="90000"/>
              <a:buFont typeface="+mj-lt"/>
              <a:buAutoNum type="arabicPeriod"/>
              <a:defRPr>
                <a:solidFill>
                  <a:schemeClr val="tx1"/>
                </a:solidFill>
              </a:defRPr>
            </a:lvl5pPr>
            <a:lvl6pPr marL="1080000" indent="-158400">
              <a:lnSpc>
                <a:spcPct val="111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+mj-lt"/>
              <a:buAutoNum type="arabicPeriod"/>
              <a:defRPr sz="1200"/>
            </a:lvl6pPr>
            <a:lvl7pPr marL="1080000" indent="-158400">
              <a:lnSpc>
                <a:spcPct val="111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+mj-lt"/>
              <a:buAutoNum type="arabicPeriod"/>
              <a:defRPr sz="1200"/>
            </a:lvl7pPr>
            <a:lvl8pPr marL="1080000" indent="-158400">
              <a:lnSpc>
                <a:spcPct val="111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+mj-lt"/>
              <a:buAutoNum type="arabicPeriod"/>
              <a:defRPr sz="1200"/>
            </a:lvl8pPr>
            <a:lvl9pPr marL="1080000" indent="-158400">
              <a:lnSpc>
                <a:spcPct val="111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+mj-lt"/>
              <a:buAutoNum type="arabicPeriod"/>
              <a:defRPr sz="12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-2052736" y="1311098"/>
            <a:ext cx="1957485" cy="523542"/>
            <a:chOff x="-2052736" y="1311098"/>
            <a:chExt cx="1957485" cy="523542"/>
          </a:xfrm>
        </p:grpSpPr>
        <p:sp>
          <p:nvSpPr>
            <p:cNvPr id="12" name="TextBox 17"/>
            <p:cNvSpPr txBox="1">
              <a:spLocks noChangeArrowheads="1"/>
            </p:cNvSpPr>
            <p:nvPr userDrawn="1"/>
          </p:nvSpPr>
          <p:spPr bwMode="auto">
            <a:xfrm>
              <a:off x="-2052736" y="1311098"/>
              <a:ext cx="1957485" cy="510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lnSpc>
                  <a:spcPct val="94000"/>
                </a:lnSpc>
                <a:spcBef>
                  <a:spcPct val="50000"/>
                </a:spcBef>
                <a:defRPr/>
              </a:pPr>
              <a:r>
                <a:rPr lang="da-DK" sz="1000" b="0" dirty="0">
                  <a:solidFill>
                    <a:schemeClr val="bg1"/>
                  </a:solidFill>
                  <a:ea typeface="+mn-ea"/>
                  <a:cs typeface="+mn-cs"/>
                </a:rPr>
                <a:t>I tilfælde af for meget tekst i tekstboks klik </a:t>
              </a:r>
              <a:r>
                <a:rPr lang="da-DK" sz="1000" b="0" baseline="0" dirty="0">
                  <a:solidFill>
                    <a:schemeClr val="bg1"/>
                  </a:solidFill>
                  <a:ea typeface="+mn-ea"/>
                  <a:cs typeface="+mn-cs"/>
                </a:rPr>
                <a:t>f</a:t>
              </a:r>
              <a:r>
                <a:rPr lang="da-DK" sz="1000" b="0" dirty="0">
                  <a:solidFill>
                    <a:schemeClr val="bg1"/>
                  </a:solidFill>
                  <a:ea typeface="+mn-ea"/>
                  <a:cs typeface="+mn-cs"/>
                </a:rPr>
                <a:t>or at tilpasse tekst</a:t>
              </a:r>
            </a:p>
            <a:p>
              <a:pPr algn="r" eaLnBrk="1" hangingPunct="1">
                <a:lnSpc>
                  <a:spcPct val="94000"/>
                </a:lnSpc>
                <a:spcBef>
                  <a:spcPct val="50000"/>
                </a:spcBef>
                <a:defRPr/>
              </a:pPr>
              <a:endParaRPr lang="da-DK" sz="1000" b="1" dirty="0">
                <a:solidFill>
                  <a:schemeClr val="bg1"/>
                </a:solidFill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24151" y="1643755"/>
              <a:ext cx="193963" cy="190885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D5A6C1D-CFA8-4E24-8BD6-42A4CF68576C}" type="datetime2">
              <a:rPr lang="da-DK" smtClean="0"/>
              <a:t>1. december 2023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04164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180975" y="169863"/>
            <a:ext cx="8782050" cy="4795837"/>
          </a:xfrm>
          <a:prstGeom prst="rect">
            <a:avLst/>
          </a:prstGeom>
          <a:solidFill>
            <a:srgbClr val="DADAD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4000"/>
              </a:lnSpc>
            </a:pP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30700"/>
            <a:ext cx="18256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7"/>
          <p:cNvSpPr txBox="1">
            <a:spLocks noChangeArrowheads="1"/>
          </p:cNvSpPr>
          <p:nvPr userDrawn="1"/>
        </p:nvSpPr>
        <p:spPr bwMode="auto">
          <a:xfrm>
            <a:off x="-1908175" y="123825"/>
            <a:ext cx="18129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For at skifte mellem de forskellige niveauer og for at få den rigtige bullet frem, brug ’Forøge/Formindske indryk</a:t>
            </a: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7" name="Picture 14" descr="fke3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338" y="842963"/>
            <a:ext cx="4286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63" y="842963"/>
            <a:ext cx="4476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19175" y="555526"/>
            <a:ext cx="6946900" cy="6988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0"/>
          </p:nvPr>
        </p:nvSpPr>
        <p:spPr>
          <a:xfrm>
            <a:off x="1019176" y="1414463"/>
            <a:ext cx="6946900" cy="2605087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  <a:lvl6pPr marL="720000" indent="0">
              <a:lnSpc>
                <a:spcPct val="110000"/>
              </a:lnSpc>
              <a:spcBef>
                <a:spcPts val="600"/>
              </a:spcBef>
              <a:defRPr sz="1200"/>
            </a:lvl6pPr>
            <a:lvl7pPr marL="720000" indent="0">
              <a:lnSpc>
                <a:spcPct val="110000"/>
              </a:lnSpc>
              <a:spcBef>
                <a:spcPts val="600"/>
              </a:spcBef>
              <a:defRPr sz="1200"/>
            </a:lvl7pPr>
            <a:lvl8pPr marL="720000" indent="0">
              <a:lnSpc>
                <a:spcPct val="110000"/>
              </a:lnSpc>
              <a:spcBef>
                <a:spcPts val="600"/>
              </a:spcBef>
              <a:defRPr sz="1200"/>
            </a:lvl8pPr>
            <a:lvl9pPr marL="720000" indent="0">
              <a:lnSpc>
                <a:spcPct val="110000"/>
              </a:lnSpc>
              <a:spcBef>
                <a:spcPts val="600"/>
              </a:spcBef>
              <a:defRPr sz="12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-2052736" y="1311098"/>
            <a:ext cx="1957485" cy="523542"/>
            <a:chOff x="-2052736" y="1311098"/>
            <a:chExt cx="1957485" cy="523542"/>
          </a:xfrm>
        </p:grpSpPr>
        <p:sp>
          <p:nvSpPr>
            <p:cNvPr id="11" name="TextBox 17"/>
            <p:cNvSpPr txBox="1">
              <a:spLocks noChangeArrowheads="1"/>
            </p:cNvSpPr>
            <p:nvPr userDrawn="1"/>
          </p:nvSpPr>
          <p:spPr bwMode="auto">
            <a:xfrm>
              <a:off x="-2052736" y="1311098"/>
              <a:ext cx="1957485" cy="510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lnSpc>
                  <a:spcPct val="94000"/>
                </a:lnSpc>
                <a:spcBef>
                  <a:spcPct val="50000"/>
                </a:spcBef>
                <a:defRPr/>
              </a:pPr>
              <a:r>
                <a:rPr lang="da-DK" sz="1000" b="0" dirty="0">
                  <a:solidFill>
                    <a:schemeClr val="bg1"/>
                  </a:solidFill>
                  <a:ea typeface="+mn-ea"/>
                  <a:cs typeface="+mn-cs"/>
                </a:rPr>
                <a:t>I tilfælde af for meget tekst i tekstboks klik </a:t>
              </a:r>
              <a:r>
                <a:rPr lang="da-DK" sz="1000" b="0" baseline="0" dirty="0">
                  <a:solidFill>
                    <a:schemeClr val="bg1"/>
                  </a:solidFill>
                  <a:ea typeface="+mn-ea"/>
                  <a:cs typeface="+mn-cs"/>
                </a:rPr>
                <a:t>f</a:t>
              </a:r>
              <a:r>
                <a:rPr lang="da-DK" sz="1000" b="0" dirty="0">
                  <a:solidFill>
                    <a:schemeClr val="bg1"/>
                  </a:solidFill>
                  <a:ea typeface="+mn-ea"/>
                  <a:cs typeface="+mn-cs"/>
                </a:rPr>
                <a:t>or at tilpasse tekst</a:t>
              </a:r>
            </a:p>
            <a:p>
              <a:pPr algn="r" eaLnBrk="1" hangingPunct="1">
                <a:lnSpc>
                  <a:spcPct val="94000"/>
                </a:lnSpc>
                <a:spcBef>
                  <a:spcPct val="50000"/>
                </a:spcBef>
                <a:defRPr/>
              </a:pPr>
              <a:endParaRPr lang="da-DK" sz="1000" b="1" dirty="0">
                <a:solidFill>
                  <a:schemeClr val="bg1"/>
                </a:solidFill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24151" y="1643755"/>
              <a:ext cx="193963" cy="190885"/>
            </a:xfrm>
            <a:prstGeom prst="rect">
              <a:avLst/>
            </a:prstGeom>
          </p:spPr>
        </p:pic>
      </p:grpSp>
      <p:sp>
        <p:nvSpPr>
          <p:cNvPr id="12" name="Date Placeholder 1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B3CCAF4-5A5B-493E-B2EF-A103E9E9E3C7}" type="datetime2">
              <a:rPr lang="da-DK" smtClean="0"/>
              <a:t>1. december 2023</a:t>
            </a:fld>
            <a:endParaRPr lang="da-DK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698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ed bullet-lis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180975" y="169863"/>
            <a:ext cx="8782050" cy="4795837"/>
          </a:xfrm>
          <a:prstGeom prst="rect">
            <a:avLst/>
          </a:prstGeom>
          <a:solidFill>
            <a:srgbClr val="DADAD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4000"/>
              </a:lnSpc>
            </a:pPr>
            <a:endParaRPr lang="da-DK" dirty="0"/>
          </a:p>
        </p:txBody>
      </p:sp>
      <p:pic>
        <p:nvPicPr>
          <p:cNvPr id="6" name="Bille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30700"/>
            <a:ext cx="18256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7"/>
          <p:cNvSpPr txBox="1">
            <a:spLocks noChangeArrowheads="1"/>
          </p:cNvSpPr>
          <p:nvPr userDrawn="1"/>
        </p:nvSpPr>
        <p:spPr bwMode="auto">
          <a:xfrm>
            <a:off x="-1908175" y="123825"/>
            <a:ext cx="18129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For at skifte mellem de forskellige niveauer og for at få den rigtige bullet frem, brug ’Forøge/Formindske indryk</a:t>
            </a: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8" name="Picture 14" descr="fke3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338" y="842963"/>
            <a:ext cx="4286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63" y="842963"/>
            <a:ext cx="4476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175" y="555526"/>
            <a:ext cx="6946900" cy="6988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2"/>
          <p:cNvSpPr>
            <a:spLocks noGrp="1"/>
          </p:cNvSpPr>
          <p:nvPr>
            <p:ph type="body" sz="quarter" idx="10"/>
          </p:nvPr>
        </p:nvSpPr>
        <p:spPr>
          <a:xfrm>
            <a:off x="1019176" y="1414463"/>
            <a:ext cx="6946899" cy="2605087"/>
          </a:xfrm>
        </p:spPr>
        <p:txBody>
          <a:bodyPr/>
          <a:lstStyle>
            <a:lvl1pPr marL="180000" indent="-180000">
              <a:lnSpc>
                <a:spcPct val="110000"/>
              </a:lnSpc>
              <a:spcBef>
                <a:spcPts val="1200"/>
              </a:spcBef>
              <a:buClr>
                <a:schemeClr val="bg2"/>
              </a:buClr>
              <a:buSzPct val="90000"/>
              <a:buFont typeface="Arial"/>
              <a:buChar char="•"/>
              <a:defRPr/>
            </a:lvl1pPr>
            <a:lvl2pPr marL="342000" indent="-1440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2pPr>
            <a:lvl3pPr marL="464400" indent="-1404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3pPr>
            <a:lvl4pPr marL="594000" indent="-1044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4pPr>
            <a:lvl5pPr marL="702000" indent="-1008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5pPr>
            <a:lvl6pPr marL="702000" indent="-100800">
              <a:lnSpc>
                <a:spcPct val="110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Char char="•"/>
              <a:defRPr sz="1200"/>
            </a:lvl6pPr>
            <a:lvl7pPr marL="612000" indent="0">
              <a:lnSpc>
                <a:spcPct val="110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Arial" panose="020B0604020202020204" pitchFamily="34" charset="0"/>
              <a:buNone/>
              <a:defRPr sz="1200"/>
            </a:lvl7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2052736" y="1311098"/>
            <a:ext cx="1957485" cy="523542"/>
            <a:chOff x="-2052736" y="1311098"/>
            <a:chExt cx="1957485" cy="523542"/>
          </a:xfrm>
        </p:grpSpPr>
        <p:sp>
          <p:nvSpPr>
            <p:cNvPr id="11" name="TextBox 17"/>
            <p:cNvSpPr txBox="1">
              <a:spLocks noChangeArrowheads="1"/>
            </p:cNvSpPr>
            <p:nvPr userDrawn="1"/>
          </p:nvSpPr>
          <p:spPr bwMode="auto">
            <a:xfrm>
              <a:off x="-2052736" y="1311098"/>
              <a:ext cx="1957485" cy="510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lnSpc>
                  <a:spcPct val="94000"/>
                </a:lnSpc>
                <a:spcBef>
                  <a:spcPct val="50000"/>
                </a:spcBef>
                <a:defRPr/>
              </a:pPr>
              <a:r>
                <a:rPr lang="da-DK" sz="1000" b="0" dirty="0">
                  <a:solidFill>
                    <a:schemeClr val="bg1"/>
                  </a:solidFill>
                  <a:ea typeface="+mn-ea"/>
                  <a:cs typeface="+mn-cs"/>
                </a:rPr>
                <a:t>I tilfælde af for meget tekst i tekstboks klik </a:t>
              </a:r>
              <a:r>
                <a:rPr lang="da-DK" sz="1000" b="0" baseline="0" dirty="0">
                  <a:solidFill>
                    <a:schemeClr val="bg1"/>
                  </a:solidFill>
                  <a:ea typeface="+mn-ea"/>
                  <a:cs typeface="+mn-cs"/>
                </a:rPr>
                <a:t>f</a:t>
              </a:r>
              <a:r>
                <a:rPr lang="da-DK" sz="1000" b="0" dirty="0">
                  <a:solidFill>
                    <a:schemeClr val="bg1"/>
                  </a:solidFill>
                  <a:ea typeface="+mn-ea"/>
                  <a:cs typeface="+mn-cs"/>
                </a:rPr>
                <a:t>or at tilpasse tekst</a:t>
              </a:r>
            </a:p>
            <a:p>
              <a:pPr algn="r" eaLnBrk="1" hangingPunct="1">
                <a:lnSpc>
                  <a:spcPct val="94000"/>
                </a:lnSpc>
                <a:spcBef>
                  <a:spcPct val="50000"/>
                </a:spcBef>
                <a:defRPr/>
              </a:pPr>
              <a:endParaRPr lang="da-DK" sz="1000" b="1" dirty="0">
                <a:solidFill>
                  <a:schemeClr val="bg1"/>
                </a:solidFill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24151" y="1643755"/>
              <a:ext cx="193963" cy="190885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7902646-5BCF-447A-9CFA-649808CD7094}" type="datetime2">
              <a:rPr lang="da-DK" smtClean="0"/>
              <a:t>1. december 2023</a:t>
            </a:fld>
            <a:endParaRPr lang="da-DK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7005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ed tal-lis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180975" y="169863"/>
            <a:ext cx="8782050" cy="4795837"/>
          </a:xfrm>
          <a:prstGeom prst="rect">
            <a:avLst/>
          </a:prstGeom>
          <a:solidFill>
            <a:srgbClr val="DADAD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4000"/>
              </a:lnSpc>
            </a:pP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30700"/>
            <a:ext cx="18256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7"/>
          <p:cNvSpPr txBox="1">
            <a:spLocks noChangeArrowheads="1"/>
          </p:cNvSpPr>
          <p:nvPr userDrawn="1"/>
        </p:nvSpPr>
        <p:spPr bwMode="auto">
          <a:xfrm>
            <a:off x="-1908175" y="123825"/>
            <a:ext cx="18129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For at skifte mellem de forskellige niveauer og for at få den rigtige bullet frem, brug ’Forøge/Formindske indryk</a:t>
            </a: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7" name="Picture 14" descr="fke3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338" y="842963"/>
            <a:ext cx="4286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63" y="842963"/>
            <a:ext cx="4476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19175" y="555526"/>
            <a:ext cx="6946900" cy="6988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7" name="Pladsholder til tekst 2"/>
          <p:cNvSpPr>
            <a:spLocks noGrp="1"/>
          </p:cNvSpPr>
          <p:nvPr>
            <p:ph type="body" sz="quarter" idx="10"/>
          </p:nvPr>
        </p:nvSpPr>
        <p:spPr>
          <a:xfrm>
            <a:off x="1019176" y="1414463"/>
            <a:ext cx="6946899" cy="2605088"/>
          </a:xfrm>
        </p:spPr>
        <p:txBody>
          <a:bodyPr/>
          <a:lstStyle>
            <a:lvl1pPr marL="288000" indent="-288000">
              <a:lnSpc>
                <a:spcPct val="110000"/>
              </a:lnSpc>
              <a:spcBef>
                <a:spcPts val="1200"/>
              </a:spcBef>
              <a:buClr>
                <a:schemeClr val="bg2"/>
              </a:buClr>
              <a:buSzPct val="90000"/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540000" indent="-252000">
              <a:lnSpc>
                <a:spcPct val="110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+mj-lt"/>
              <a:buAutoNum type="arabicPeriod"/>
              <a:defRPr>
                <a:solidFill>
                  <a:schemeClr val="tx1"/>
                </a:solidFill>
              </a:defRPr>
            </a:lvl2pPr>
            <a:lvl3pPr marL="738000" indent="-216000">
              <a:lnSpc>
                <a:spcPct val="110000"/>
              </a:lnSpc>
              <a:buClr>
                <a:schemeClr val="bg2"/>
              </a:buClr>
              <a:buSzPct val="90000"/>
              <a:buFont typeface="+mj-lt"/>
              <a:buAutoNum type="arabicPeriod"/>
              <a:defRPr>
                <a:solidFill>
                  <a:schemeClr val="tx1"/>
                </a:solidFill>
              </a:defRPr>
            </a:lvl3pPr>
            <a:lvl4pPr marL="936000" indent="-180000">
              <a:lnSpc>
                <a:spcPct val="110000"/>
              </a:lnSpc>
              <a:buClr>
                <a:schemeClr val="bg2"/>
              </a:buClr>
              <a:buSzPct val="90000"/>
              <a:buFont typeface="+mj-lt"/>
              <a:buAutoNum type="arabicPeriod"/>
              <a:defRPr>
                <a:solidFill>
                  <a:schemeClr val="tx1"/>
                </a:solidFill>
              </a:defRPr>
            </a:lvl4pPr>
            <a:lvl5pPr marL="1080000" indent="-158400">
              <a:lnSpc>
                <a:spcPct val="110000"/>
              </a:lnSpc>
              <a:buClr>
                <a:schemeClr val="bg2"/>
              </a:buClr>
              <a:buSzPct val="90000"/>
              <a:buFont typeface="+mj-lt"/>
              <a:buAutoNum type="arabicPeriod"/>
              <a:defRPr>
                <a:solidFill>
                  <a:schemeClr val="tx1"/>
                </a:solidFill>
              </a:defRPr>
            </a:lvl5pPr>
            <a:lvl6pPr marL="921600" indent="0">
              <a:lnSpc>
                <a:spcPct val="111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+mj-lt"/>
              <a:buNone/>
              <a:defRPr sz="1200"/>
            </a:lvl6pPr>
            <a:lvl7pPr marL="1080000" indent="-158400">
              <a:lnSpc>
                <a:spcPct val="111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+mj-lt"/>
              <a:buAutoNum type="arabicPeriod"/>
              <a:defRPr sz="1200"/>
            </a:lvl7pPr>
            <a:lvl8pPr marL="1080000" indent="-158400">
              <a:lnSpc>
                <a:spcPct val="111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+mj-lt"/>
              <a:buAutoNum type="arabicPeriod"/>
              <a:defRPr sz="1200"/>
            </a:lvl8pPr>
            <a:lvl9pPr marL="1080000" indent="-158400">
              <a:lnSpc>
                <a:spcPct val="111000"/>
              </a:lnSpc>
              <a:spcBef>
                <a:spcPts val="600"/>
              </a:spcBef>
              <a:buClr>
                <a:schemeClr val="bg2"/>
              </a:buClr>
              <a:buSzPct val="90000"/>
              <a:buFont typeface="+mj-lt"/>
              <a:buAutoNum type="arabicPeriod"/>
              <a:defRPr sz="12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2052736" y="1311098"/>
            <a:ext cx="1957485" cy="523542"/>
            <a:chOff x="-2052736" y="1311098"/>
            <a:chExt cx="1957485" cy="523542"/>
          </a:xfrm>
        </p:grpSpPr>
        <p:sp>
          <p:nvSpPr>
            <p:cNvPr id="10" name="TextBox 17"/>
            <p:cNvSpPr txBox="1">
              <a:spLocks noChangeArrowheads="1"/>
            </p:cNvSpPr>
            <p:nvPr userDrawn="1"/>
          </p:nvSpPr>
          <p:spPr bwMode="auto">
            <a:xfrm>
              <a:off x="-2052736" y="1311098"/>
              <a:ext cx="1957485" cy="510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lnSpc>
                  <a:spcPct val="94000"/>
                </a:lnSpc>
                <a:spcBef>
                  <a:spcPct val="50000"/>
                </a:spcBef>
                <a:defRPr/>
              </a:pPr>
              <a:r>
                <a:rPr lang="da-DK" sz="1000" b="0" dirty="0">
                  <a:solidFill>
                    <a:schemeClr val="bg1"/>
                  </a:solidFill>
                  <a:ea typeface="+mn-ea"/>
                  <a:cs typeface="+mn-cs"/>
                </a:rPr>
                <a:t>I tilfælde af for meget tekst i tekstboks klik </a:t>
              </a:r>
              <a:r>
                <a:rPr lang="da-DK" sz="1000" b="0" baseline="0" dirty="0">
                  <a:solidFill>
                    <a:schemeClr val="bg1"/>
                  </a:solidFill>
                  <a:ea typeface="+mn-ea"/>
                  <a:cs typeface="+mn-cs"/>
                </a:rPr>
                <a:t>f</a:t>
              </a:r>
              <a:r>
                <a:rPr lang="da-DK" sz="1000" b="0" dirty="0">
                  <a:solidFill>
                    <a:schemeClr val="bg1"/>
                  </a:solidFill>
                  <a:ea typeface="+mn-ea"/>
                  <a:cs typeface="+mn-cs"/>
                </a:rPr>
                <a:t>or at tilpasse tekst</a:t>
              </a:r>
            </a:p>
            <a:p>
              <a:pPr algn="r" eaLnBrk="1" hangingPunct="1">
                <a:lnSpc>
                  <a:spcPct val="94000"/>
                </a:lnSpc>
                <a:spcBef>
                  <a:spcPct val="50000"/>
                </a:spcBef>
                <a:defRPr/>
              </a:pPr>
              <a:endParaRPr lang="da-DK" sz="1000" b="1" dirty="0">
                <a:solidFill>
                  <a:schemeClr val="bg1"/>
                </a:solidFill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24151" y="1643755"/>
              <a:ext cx="193963" cy="190885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C640AC0-C79B-4386-AF7B-543950D83044}" type="datetime2">
              <a:rPr lang="da-DK" smtClean="0"/>
              <a:t>1. december 2023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7997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ed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180975" y="169863"/>
            <a:ext cx="8782050" cy="4795837"/>
          </a:xfrm>
          <a:prstGeom prst="rect">
            <a:avLst/>
          </a:prstGeom>
          <a:solidFill>
            <a:srgbClr val="DADAD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4000"/>
              </a:lnSpc>
            </a:pPr>
            <a:endParaRPr lang="da-DK" dirty="0"/>
          </a:p>
        </p:txBody>
      </p:sp>
      <p:pic>
        <p:nvPicPr>
          <p:cNvPr id="7" name="Bille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30700"/>
            <a:ext cx="18256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7"/>
          <p:cNvSpPr txBox="1">
            <a:spLocks noChangeArrowheads="1"/>
          </p:cNvSpPr>
          <p:nvPr userDrawn="1"/>
        </p:nvSpPr>
        <p:spPr bwMode="auto">
          <a:xfrm>
            <a:off x="-1946275" y="123825"/>
            <a:ext cx="1830387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  <a:ea typeface="+mn-ea"/>
                <a:cs typeface="+mn-cs"/>
              </a:rPr>
              <a:t>Behold Grafdesignet:</a:t>
            </a:r>
            <a:br>
              <a:rPr lang="da-DK" sz="1000" b="1" dirty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Dobbeltklik på grafen</a:t>
            </a:r>
            <a:b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Indsæt egne data i ’Datatabellen’</a:t>
            </a:r>
            <a:b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</a:b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noProof="1">
                <a:solidFill>
                  <a:schemeClr val="bg1"/>
                </a:solidFill>
                <a:ea typeface="+mn-ea"/>
                <a:cs typeface="+mn-cs"/>
              </a:rPr>
              <a:t>Tekst i graf:</a:t>
            </a:r>
            <a:br>
              <a:rPr lang="da-DK" sz="1000" noProof="1">
                <a:solidFill>
                  <a:schemeClr val="bg1"/>
                </a:solidFill>
                <a:ea typeface="+mn-ea"/>
                <a:cs typeface="+mn-cs"/>
              </a:rPr>
            </a:br>
            <a:r>
              <a:rPr lang="da-DK" sz="1000" noProof="1">
                <a:solidFill>
                  <a:schemeClr val="bg1"/>
                </a:solidFill>
                <a:ea typeface="+mn-ea"/>
                <a:cs typeface="+mn-cs"/>
              </a:rPr>
              <a:t>Cambria Reg. 9 pkt</a:t>
            </a:r>
            <a:br>
              <a:rPr lang="da-DK" sz="1000" noProof="1">
                <a:solidFill>
                  <a:schemeClr val="bg1"/>
                </a:solidFill>
                <a:ea typeface="+mn-ea"/>
                <a:cs typeface="+mn-cs"/>
              </a:rPr>
            </a:br>
            <a:r>
              <a:rPr lang="da-DK" sz="1000" noProof="1">
                <a:solidFill>
                  <a:schemeClr val="bg1"/>
                </a:solidFill>
                <a:ea typeface="+mn-ea"/>
                <a:cs typeface="+mn-cs"/>
              </a:rPr>
              <a:t>RGB 0/ 0/ 0</a:t>
            </a:r>
          </a:p>
          <a:p>
            <a:pPr algn="r" eaLnBrk="1" hangingPunct="1">
              <a:spcBef>
                <a:spcPct val="50000"/>
              </a:spcBef>
              <a:defRPr/>
            </a:pPr>
            <a:endParaRPr lang="da-DK" sz="1000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  <a:ea typeface="+mn-ea"/>
                <a:cs typeface="+mn-cs"/>
              </a:rPr>
              <a:t>Vælg farve til diagram:</a:t>
            </a:r>
            <a:br>
              <a:rPr lang="da-DK" sz="1000" b="1" dirty="0">
                <a:solidFill>
                  <a:schemeClr val="bg1"/>
                </a:solidFill>
                <a:ea typeface="+mn-ea"/>
                <a:cs typeface="+mn-cs"/>
              </a:rPr>
            </a:b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vælg ’Diagrammer’, ’Diagramtypografier’</a:t>
            </a:r>
          </a:p>
        </p:txBody>
      </p:sp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-1981200" y="3795713"/>
            <a:ext cx="18129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For at skifte mellem de forskellige niveauer, brug ’Forøge/Formindske indryk</a:t>
            </a: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10" name="Picture 14" descr="fke3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0" y="4300538"/>
            <a:ext cx="4286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4300538"/>
            <a:ext cx="4476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Billede 10" descr="Screen Shot 2015-10-12 at 10.54.45.png"/>
          <p:cNvSpPr>
            <a:spLocks noChangeAspect="1"/>
          </p:cNvSpPr>
          <p:nvPr userDrawn="1"/>
        </p:nvSpPr>
        <p:spPr bwMode="auto">
          <a:xfrm>
            <a:off x="-1884363" y="2355850"/>
            <a:ext cx="176530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19175" y="555526"/>
            <a:ext cx="7346950" cy="6988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2"/>
          </p:nvPr>
        </p:nvSpPr>
        <p:spPr>
          <a:xfrm>
            <a:off x="1042988" y="1414463"/>
            <a:ext cx="3529012" cy="259715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  <a:lvl6pPr marL="720000" indent="0">
              <a:lnSpc>
                <a:spcPct val="110000"/>
              </a:lnSpc>
              <a:spcBef>
                <a:spcPts val="600"/>
              </a:spcBef>
              <a:defRPr sz="1200"/>
            </a:lvl6pPr>
            <a:lvl7pPr marL="720000" indent="0">
              <a:lnSpc>
                <a:spcPct val="110000"/>
              </a:lnSpc>
              <a:spcBef>
                <a:spcPts val="600"/>
              </a:spcBef>
              <a:defRPr sz="1200"/>
            </a:lvl7pPr>
            <a:lvl8pPr marL="720000" indent="0">
              <a:lnSpc>
                <a:spcPct val="110000"/>
              </a:lnSpc>
              <a:spcBef>
                <a:spcPts val="600"/>
              </a:spcBef>
              <a:defRPr sz="1200"/>
            </a:lvl8pPr>
            <a:lvl9pPr marL="720000" indent="0">
              <a:lnSpc>
                <a:spcPct val="110000"/>
              </a:lnSpc>
              <a:spcBef>
                <a:spcPts val="600"/>
              </a:spcBef>
              <a:defRPr sz="12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1"/>
          </p:nvPr>
        </p:nvSpPr>
        <p:spPr>
          <a:xfrm>
            <a:off x="4751387" y="1414463"/>
            <a:ext cx="3614738" cy="2605086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215900" indent="0">
              <a:buNone/>
              <a:defRPr sz="1600"/>
            </a:lvl2pPr>
            <a:lvl3pPr marL="395287" indent="0">
              <a:buNone/>
              <a:defRPr sz="1600"/>
            </a:lvl3pPr>
            <a:lvl4pPr marL="576263" indent="0">
              <a:buNone/>
              <a:defRPr sz="1600"/>
            </a:lvl4pPr>
            <a:lvl5pPr marL="0" indent="0">
              <a:buFont typeface="Arial"/>
              <a:buNone/>
              <a:defRPr sz="1600"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pic>
        <p:nvPicPr>
          <p:cNvPr id="13" name="Billede 8" descr="Screen Shot 2015-10-12 at 10.54.45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649" y="2392136"/>
            <a:ext cx="176530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270246C-1E70-4516-A86A-2283BD5657FB}" type="datetime2">
              <a:rPr lang="da-DK" smtClean="0"/>
              <a:t>1. december 2023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8136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180975" y="169863"/>
            <a:ext cx="8782050" cy="4795837"/>
          </a:xfrm>
          <a:prstGeom prst="rect">
            <a:avLst/>
          </a:prstGeom>
          <a:solidFill>
            <a:srgbClr val="DADAD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4000"/>
              </a:lnSpc>
            </a:pPr>
            <a:endParaRPr lang="da-DK" dirty="0"/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2"/>
          </p:nvPr>
        </p:nvSpPr>
        <p:spPr>
          <a:xfrm>
            <a:off x="179512" y="187549"/>
            <a:ext cx="8783513" cy="4778151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6" name="TextBox 17"/>
          <p:cNvSpPr txBox="1">
            <a:spLocks noChangeArrowheads="1"/>
          </p:cNvSpPr>
          <p:nvPr userDrawn="1"/>
        </p:nvSpPr>
        <p:spPr bwMode="auto">
          <a:xfrm>
            <a:off x="-1981200" y="946150"/>
            <a:ext cx="18129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For at skifte mellem de forskellige niveauer og for at få den rigtige bullet frem, brug ’Forøge/Formindske indryk</a:t>
            </a: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7" name="Picture 14" descr="fke3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25" y="1608138"/>
            <a:ext cx="4286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650" y="1608138"/>
            <a:ext cx="4476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7"/>
          <p:cNvSpPr txBox="1">
            <a:spLocks noChangeArrowheads="1"/>
          </p:cNvSpPr>
          <p:nvPr userDrawn="1"/>
        </p:nvSpPr>
        <p:spPr bwMode="auto">
          <a:xfrm>
            <a:off x="-2413000" y="0"/>
            <a:ext cx="223202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</a:rPr>
              <a:t>Skift et billede ud </a:t>
            </a:r>
            <a:br>
              <a:rPr lang="da-DK" sz="1000" b="1" dirty="0">
                <a:solidFill>
                  <a:schemeClr val="bg1"/>
                </a:solidFill>
              </a:rPr>
            </a:br>
            <a:r>
              <a:rPr lang="da-DK" sz="1000" dirty="0">
                <a:solidFill>
                  <a:schemeClr val="bg1"/>
                </a:solidFill>
              </a:rPr>
              <a:t>højreklik på billedet og </a:t>
            </a:r>
            <a:br>
              <a:rPr lang="da-DK" sz="1000" dirty="0">
                <a:solidFill>
                  <a:schemeClr val="bg1"/>
                </a:solidFill>
              </a:rPr>
            </a:br>
            <a:r>
              <a:rPr lang="da-DK" sz="1000" dirty="0">
                <a:solidFill>
                  <a:schemeClr val="bg1"/>
                </a:solidFill>
              </a:rPr>
              <a:t>vælg ”skift billede”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</a:rPr>
              <a:t>Vælg: Arranger, Placer bagest</a:t>
            </a:r>
          </a:p>
        </p:txBody>
      </p:sp>
      <p:sp>
        <p:nvSpPr>
          <p:cNvPr id="12" name="Pladsholder til tekst 3"/>
          <p:cNvSpPr>
            <a:spLocks noGrp="1"/>
          </p:cNvSpPr>
          <p:nvPr>
            <p:ph type="body" sz="quarter" idx="10"/>
          </p:nvPr>
        </p:nvSpPr>
        <p:spPr>
          <a:xfrm>
            <a:off x="1019177" y="1414463"/>
            <a:ext cx="4465636" cy="2605087"/>
          </a:xfrm>
        </p:spPr>
        <p:txBody>
          <a:bodyPr/>
          <a:lstStyle>
            <a:lvl1pPr marL="180000" indent="-179388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SzPct val="90000"/>
              <a:buFont typeface="Arial"/>
              <a:buChar char="•"/>
              <a:defRPr/>
            </a:lvl1pPr>
            <a:lvl2pPr marL="342000" indent="-1440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2pPr>
            <a:lvl3pPr marL="464400" indent="-1404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3pPr>
            <a:lvl4pPr marL="594000" indent="-1044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4pPr>
            <a:lvl5pPr marL="702000" indent="-1008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5pPr>
            <a:lvl6pPr marL="702000" indent="-100800">
              <a:lnSpc>
                <a:spcPct val="110000"/>
              </a:lnSpc>
              <a:spcBef>
                <a:spcPts val="600"/>
              </a:spcBef>
              <a:defRPr sz="1200"/>
            </a:lvl6pPr>
            <a:lvl7pPr marL="702000" indent="-100800">
              <a:lnSpc>
                <a:spcPct val="110000"/>
              </a:lnSpc>
              <a:spcBef>
                <a:spcPts val="600"/>
              </a:spcBef>
              <a:defRPr sz="1200"/>
            </a:lvl7pPr>
            <a:lvl8pPr marL="702000" indent="-100800">
              <a:lnSpc>
                <a:spcPct val="110000"/>
              </a:lnSpc>
              <a:spcBef>
                <a:spcPts val="600"/>
              </a:spcBef>
              <a:defRPr sz="1200"/>
            </a:lvl8pPr>
            <a:lvl9pPr marL="702000" indent="-100800">
              <a:lnSpc>
                <a:spcPct val="110000"/>
              </a:lnSpc>
              <a:spcBef>
                <a:spcPts val="600"/>
              </a:spcBef>
              <a:defRPr sz="12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19175" y="555526"/>
            <a:ext cx="7346950" cy="6988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57600" y="4330800"/>
            <a:ext cx="1825200" cy="302400"/>
          </a:xfr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490FB7B-94CD-40AA-9E7F-DAA817AB38B0}" type="datetime2">
              <a:rPr lang="da-DK" smtClean="0"/>
              <a:t>1. december 2023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00308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ed 3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>
            <a:off x="180975" y="169863"/>
            <a:ext cx="8782050" cy="4795837"/>
          </a:xfrm>
          <a:prstGeom prst="rect">
            <a:avLst/>
          </a:prstGeom>
          <a:solidFill>
            <a:srgbClr val="DADAD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94000"/>
              </a:lnSpc>
            </a:pPr>
            <a:endParaRPr lang="da-DK" dirty="0"/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2"/>
          </p:nvPr>
        </p:nvSpPr>
        <p:spPr>
          <a:xfrm>
            <a:off x="5580112" y="2376821"/>
            <a:ext cx="2823727" cy="1953979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6" name="TextBox 17"/>
          <p:cNvSpPr txBox="1">
            <a:spLocks noChangeArrowheads="1"/>
          </p:cNvSpPr>
          <p:nvPr userDrawn="1"/>
        </p:nvSpPr>
        <p:spPr bwMode="auto">
          <a:xfrm>
            <a:off x="-1981200" y="950714"/>
            <a:ext cx="18129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r>
              <a:rPr lang="da-DK" sz="1000" dirty="0">
                <a:solidFill>
                  <a:schemeClr val="bg1"/>
                </a:solidFill>
                <a:ea typeface="+mn-ea"/>
                <a:cs typeface="+mn-cs"/>
              </a:rPr>
              <a:t>For at skifte mellem de forskellige niveauer og for at få den rigtige bullet frem, brug ’Forøge/Formindske indryk</a:t>
            </a: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r" eaLnBrk="1" hangingPunct="1">
              <a:lnSpc>
                <a:spcPct val="94000"/>
              </a:lnSpc>
              <a:spcBef>
                <a:spcPct val="50000"/>
              </a:spcBef>
              <a:defRPr/>
            </a:pPr>
            <a:endParaRPr lang="da-DK" sz="1000" b="1" dirty="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7" name="Picture 14" descr="fke3b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25" y="1612702"/>
            <a:ext cx="4286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650" y="1612702"/>
            <a:ext cx="4476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7"/>
          <p:cNvSpPr txBox="1">
            <a:spLocks noChangeArrowheads="1"/>
          </p:cNvSpPr>
          <p:nvPr userDrawn="1"/>
        </p:nvSpPr>
        <p:spPr bwMode="auto">
          <a:xfrm>
            <a:off x="-2413000" y="4564"/>
            <a:ext cx="223202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</a:rPr>
              <a:t>Skift et billede ud </a:t>
            </a:r>
            <a:br>
              <a:rPr lang="da-DK" sz="1000" b="1" dirty="0">
                <a:solidFill>
                  <a:schemeClr val="bg1"/>
                </a:solidFill>
              </a:rPr>
            </a:br>
            <a:r>
              <a:rPr lang="da-DK" sz="1000" dirty="0">
                <a:solidFill>
                  <a:schemeClr val="bg1"/>
                </a:solidFill>
              </a:rPr>
              <a:t>højreklik på billedet og </a:t>
            </a:r>
            <a:br>
              <a:rPr lang="da-DK" sz="1000" dirty="0">
                <a:solidFill>
                  <a:schemeClr val="bg1"/>
                </a:solidFill>
              </a:rPr>
            </a:br>
            <a:r>
              <a:rPr lang="da-DK" sz="1000" dirty="0">
                <a:solidFill>
                  <a:schemeClr val="bg1"/>
                </a:solidFill>
              </a:rPr>
              <a:t>vælg ”skift billede”</a:t>
            </a:r>
          </a:p>
          <a:p>
            <a:pPr algn="r" eaLnBrk="1" hangingPunct="1">
              <a:spcBef>
                <a:spcPct val="50000"/>
              </a:spcBef>
              <a:defRPr/>
            </a:pPr>
            <a:r>
              <a:rPr lang="da-DK" sz="1000" b="1" dirty="0">
                <a:solidFill>
                  <a:schemeClr val="bg1"/>
                </a:solidFill>
              </a:rPr>
              <a:t>Vælg: Arranger, Placer bagest</a:t>
            </a:r>
          </a:p>
        </p:txBody>
      </p:sp>
      <p:sp>
        <p:nvSpPr>
          <p:cNvPr id="12" name="Pladsholder til tekst 3"/>
          <p:cNvSpPr>
            <a:spLocks noGrp="1"/>
          </p:cNvSpPr>
          <p:nvPr>
            <p:ph type="body" sz="quarter" idx="10"/>
          </p:nvPr>
        </p:nvSpPr>
        <p:spPr>
          <a:xfrm>
            <a:off x="1019177" y="2390775"/>
            <a:ext cx="4465636" cy="1628775"/>
          </a:xfrm>
        </p:spPr>
        <p:txBody>
          <a:bodyPr/>
          <a:lstStyle>
            <a:lvl1pPr marL="180000" indent="-179388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SzPct val="90000"/>
              <a:buFont typeface="Arial"/>
              <a:buChar char="•"/>
              <a:defRPr/>
            </a:lvl1pPr>
            <a:lvl2pPr marL="342000" indent="-1440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2pPr>
            <a:lvl3pPr marL="464400" indent="-1404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3pPr>
            <a:lvl4pPr marL="594000" indent="-1044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4pPr>
            <a:lvl5pPr marL="702000" indent="-100800">
              <a:lnSpc>
                <a:spcPct val="110000"/>
              </a:lnSpc>
              <a:buClr>
                <a:schemeClr val="bg2"/>
              </a:buClr>
              <a:buSzPct val="90000"/>
              <a:buFont typeface="Arial"/>
              <a:buChar char="•"/>
              <a:defRPr/>
            </a:lvl5pPr>
            <a:lvl6pPr marL="702000" indent="-100800">
              <a:lnSpc>
                <a:spcPct val="110000"/>
              </a:lnSpc>
              <a:spcBef>
                <a:spcPts val="600"/>
              </a:spcBef>
              <a:defRPr sz="1200"/>
            </a:lvl6pPr>
            <a:lvl7pPr marL="702000" indent="-100800">
              <a:lnSpc>
                <a:spcPct val="110000"/>
              </a:lnSpc>
              <a:spcBef>
                <a:spcPts val="600"/>
              </a:spcBef>
              <a:defRPr sz="1200"/>
            </a:lvl7pPr>
            <a:lvl8pPr marL="702000" indent="-100800">
              <a:lnSpc>
                <a:spcPct val="110000"/>
              </a:lnSpc>
              <a:spcBef>
                <a:spcPts val="600"/>
              </a:spcBef>
              <a:defRPr sz="1200"/>
            </a:lvl8pPr>
            <a:lvl9pPr marL="702000" indent="-100800">
              <a:lnSpc>
                <a:spcPct val="110000"/>
              </a:lnSpc>
              <a:spcBef>
                <a:spcPts val="600"/>
              </a:spcBef>
              <a:defRPr sz="12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19175" y="555526"/>
            <a:ext cx="7346950" cy="6988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57600" y="4330800"/>
            <a:ext cx="1825200" cy="302400"/>
          </a:xfr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9DFA467-1E02-46A5-A0D3-607307347BD8}" type="datetime2">
              <a:rPr lang="da-DK" smtClean="0"/>
              <a:t>1. december 2023</a:t>
            </a:fld>
            <a:endParaRPr lang="da-D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dirty="0"/>
              <a:t>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1026000" y="1419622"/>
            <a:ext cx="2340000" cy="792000"/>
          </a:xfrm>
          <a:solidFill>
            <a:schemeClr val="accent1"/>
          </a:solidFill>
        </p:spPr>
        <p:txBody>
          <a:bodyPr lIns="180000" rIns="144000" anchor="ctr" anchorCtr="0">
            <a:normAutofit/>
          </a:bodyPr>
          <a:lstStyle>
            <a:lvl1pPr marL="0" indent="0" algn="l">
              <a:lnSpc>
                <a:spcPct val="80000"/>
              </a:lnSpc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411288" y="1419622"/>
            <a:ext cx="2340000" cy="792000"/>
          </a:xfrm>
          <a:solidFill>
            <a:schemeClr val="bg2">
              <a:lumMod val="60000"/>
              <a:lumOff val="40000"/>
            </a:schemeClr>
          </a:solidFill>
        </p:spPr>
        <p:txBody>
          <a:bodyPr lIns="180000" rIns="144000" anchor="ctr" anchorCtr="0">
            <a:normAutofit/>
          </a:bodyPr>
          <a:lstStyle>
            <a:lvl1pPr marL="0" indent="0" algn="l">
              <a:lnSpc>
                <a:spcPct val="80000"/>
              </a:lnSpc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796576" y="1419622"/>
            <a:ext cx="2340000" cy="792000"/>
          </a:xfrm>
          <a:solidFill>
            <a:schemeClr val="bg2">
              <a:lumMod val="60000"/>
              <a:lumOff val="40000"/>
            </a:schemeClr>
          </a:solidFill>
        </p:spPr>
        <p:txBody>
          <a:bodyPr lIns="180000" rIns="144000" anchor="ctr" anchorCtr="0">
            <a:normAutofit/>
          </a:bodyPr>
          <a:lstStyle>
            <a:lvl1pPr marL="0" indent="0" algn="l">
              <a:lnSpc>
                <a:spcPct val="80000"/>
              </a:lnSpc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61548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9175" y="1414463"/>
            <a:ext cx="69469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4"/>
            <a:endParaRPr lang="da-DK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9175" y="555625"/>
            <a:ext cx="6946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i master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9013" y="4979233"/>
            <a:ext cx="7644826" cy="15515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66074" y="4443958"/>
            <a:ext cx="43776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0DB95-20B3-4856-A525-F0874D188E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921894" y="4443958"/>
            <a:ext cx="9858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EF85B-09A3-4FDE-B113-B0B69C0FC06E}" type="datetime2">
              <a:rPr lang="da-DK" noProof="0" smtClean="0"/>
              <a:t>1. december 2023</a:t>
            </a:fld>
            <a:endParaRPr lang="da-DK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13" r:id="rId2"/>
    <p:sldLayoutId id="2147484301" r:id="rId3"/>
    <p:sldLayoutId id="2147484304" r:id="rId4"/>
    <p:sldLayoutId id="2147484302" r:id="rId5"/>
    <p:sldLayoutId id="2147484303" r:id="rId6"/>
    <p:sldLayoutId id="2147484311" r:id="rId7"/>
    <p:sldLayoutId id="2147484316" r:id="rId8"/>
    <p:sldLayoutId id="2147484318" r:id="rId9"/>
    <p:sldLayoutId id="2147484319" r:id="rId10"/>
    <p:sldLayoutId id="2147484320" r:id="rId11"/>
    <p:sldLayoutId id="2147484321" r:id="rId12"/>
    <p:sldLayoutId id="2147484305" r:id="rId13"/>
    <p:sldLayoutId id="2147484306" r:id="rId14"/>
    <p:sldLayoutId id="2147484307" r:id="rId15"/>
    <p:sldLayoutId id="2147484308" r:id="rId16"/>
    <p:sldLayoutId id="2147484317" r:id="rId17"/>
    <p:sldLayoutId id="2147484309" r:id="rId18"/>
    <p:sldLayoutId id="2147484314" r:id="rId19"/>
    <p:sldLayoutId id="2147484315" r:id="rId20"/>
    <p:sldLayoutId id="2147484310" r:id="rId21"/>
    <p:sldLayoutId id="2147484312" r:id="rId22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mbria" pitchFamily="18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mbria" pitchFamily="18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mbria" pitchFamily="18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mbria" pitchFamily="18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ct val="92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Cambria" pitchFamily="18" charset="0"/>
        </a:defRPr>
      </a:lvl6pPr>
      <a:lvl7pPr marL="914400" algn="l" rtl="0" eaLnBrk="1" fontAlgn="base" hangingPunct="1">
        <a:lnSpc>
          <a:spcPct val="92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Cambria" pitchFamily="18" charset="0"/>
        </a:defRPr>
      </a:lvl7pPr>
      <a:lvl8pPr marL="1371600" algn="l" rtl="0" eaLnBrk="1" fontAlgn="base" hangingPunct="1">
        <a:lnSpc>
          <a:spcPct val="92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Cambria" pitchFamily="18" charset="0"/>
        </a:defRPr>
      </a:lvl8pPr>
      <a:lvl9pPr marL="1828800" algn="l" rtl="0" eaLnBrk="1" fontAlgn="base" hangingPunct="1">
        <a:lnSpc>
          <a:spcPct val="92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Cambria" pitchFamily="18" charset="0"/>
        </a:defRPr>
      </a:lvl9pPr>
    </p:titleStyle>
    <p:bodyStyle>
      <a:lvl1pPr marL="342900" indent="-342900" algn="l" rtl="0" eaLnBrk="1" fontAlgn="base" hangingPunct="1">
        <a:lnSpc>
          <a:spcPct val="110000"/>
        </a:lnSpc>
        <a:spcBef>
          <a:spcPts val="1200"/>
        </a:spcBef>
        <a:spcAft>
          <a:spcPct val="0"/>
        </a:spcAft>
        <a:buFont typeface="Cambria" charset="0"/>
        <a:defRPr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215900" indent="241300" algn="l" rtl="0" eaLnBrk="1" fontAlgn="base" hangingPunct="1">
        <a:lnSpc>
          <a:spcPct val="110000"/>
        </a:lnSpc>
        <a:spcBef>
          <a:spcPts val="600"/>
        </a:spcBef>
        <a:spcAft>
          <a:spcPct val="0"/>
        </a:spcAft>
        <a:buFont typeface="Cambria" charset="0"/>
        <a:defRPr>
          <a:solidFill>
            <a:schemeClr val="tx1"/>
          </a:solidFill>
          <a:latin typeface="+mn-lt"/>
          <a:ea typeface="ＭＳ Ｐゴシック" charset="0"/>
        </a:defRPr>
      </a:lvl2pPr>
      <a:lvl3pPr marL="393700" indent="520700" algn="l" rtl="0" eaLnBrk="1" fontAlgn="base" hangingPunct="1">
        <a:lnSpc>
          <a:spcPct val="110000"/>
        </a:lnSpc>
        <a:spcBef>
          <a:spcPts val="600"/>
        </a:spcBef>
        <a:spcAft>
          <a:spcPct val="0"/>
        </a:spcAft>
        <a:buFont typeface="Cambria" charset="0"/>
        <a:defRPr sz="1600">
          <a:solidFill>
            <a:schemeClr val="tx1"/>
          </a:solidFill>
          <a:latin typeface="+mn-lt"/>
          <a:ea typeface="ＭＳ Ｐゴシック" charset="0"/>
        </a:defRPr>
      </a:lvl3pPr>
      <a:lvl4pPr marL="576263" indent="795338" algn="l" rtl="0" eaLnBrk="1" fontAlgn="base" hangingPunct="1">
        <a:lnSpc>
          <a:spcPct val="110000"/>
        </a:lnSpc>
        <a:spcBef>
          <a:spcPts val="600"/>
        </a:spcBef>
        <a:spcAft>
          <a:spcPct val="0"/>
        </a:spcAft>
        <a:buFont typeface="Cambria" charset="0"/>
        <a:defRPr sz="1400">
          <a:solidFill>
            <a:schemeClr val="tx1"/>
          </a:solidFill>
          <a:latin typeface="+mn-lt"/>
          <a:ea typeface="ＭＳ Ｐゴシック" charset="0"/>
        </a:defRPr>
      </a:lvl4pPr>
      <a:lvl5pPr marL="720725" indent="1108075" algn="l" rtl="0" eaLnBrk="1" fontAlgn="base" hangingPunct="1">
        <a:lnSpc>
          <a:spcPct val="110000"/>
        </a:lnSpc>
        <a:spcBef>
          <a:spcPts val="600"/>
        </a:spcBef>
        <a:spcAft>
          <a:spcPct val="0"/>
        </a:spcAft>
        <a:buFont typeface="Arial" charset="0"/>
        <a:defRPr sz="1200">
          <a:solidFill>
            <a:schemeClr val="tx1"/>
          </a:solidFill>
          <a:latin typeface="+mn-lt"/>
          <a:ea typeface="ＭＳ Ｐゴシック" charset="0"/>
        </a:defRPr>
      </a:lvl5pPr>
      <a:lvl6pPr marL="2127250" indent="-920750" algn="l" rtl="0" eaLnBrk="1" fontAlgn="base" hangingPunct="1">
        <a:lnSpc>
          <a:spcPct val="94000"/>
        </a:lnSpc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6pPr>
      <a:lvl7pPr marL="2584450" indent="-920750" algn="l" rtl="0" eaLnBrk="1" fontAlgn="base" hangingPunct="1">
        <a:lnSpc>
          <a:spcPct val="94000"/>
        </a:lnSpc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7pPr>
      <a:lvl8pPr marL="3041650" indent="-920750" algn="l" rtl="0" eaLnBrk="1" fontAlgn="base" hangingPunct="1">
        <a:lnSpc>
          <a:spcPct val="94000"/>
        </a:lnSpc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8pPr>
      <a:lvl9pPr marL="3498850" indent="-920750" algn="l" rtl="0" eaLnBrk="1" fontAlgn="base" hangingPunct="1">
        <a:lnSpc>
          <a:spcPct val="94000"/>
        </a:lnSpc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Fællesmøde</a:t>
            </a:r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December</a:t>
            </a: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3530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>
            <a:extLst>
              <a:ext uri="{FF2B5EF4-FFF2-40B4-BE49-F238E27FC236}">
                <a16:creationId xmlns:a16="http://schemas.microsoft.com/office/drawing/2014/main" id="{48F27671-E569-4581-87F6-BD9C05E147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9" b="17009"/>
          <a:stretch>
            <a:fillRect/>
          </a:stretch>
        </p:blipFill>
        <p:spPr>
          <a:xfrm>
            <a:off x="180181" y="123478"/>
            <a:ext cx="8783638" cy="4795836"/>
          </a:xfrm>
          <a:prstGeom prst="rect">
            <a:avLst/>
          </a:prstGeom>
        </p:spPr>
      </p:pic>
      <p:sp>
        <p:nvSpPr>
          <p:cNvPr id="4" name="Freeform 1">
            <a:extLst>
              <a:ext uri="{FF2B5EF4-FFF2-40B4-BE49-F238E27FC236}">
                <a16:creationId xmlns:a16="http://schemas.microsoft.com/office/drawing/2014/main" id="{30E85A07-B60A-4DB7-B5D7-D9FF5A63C2E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23528" y="339502"/>
            <a:ext cx="3888432" cy="2952328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lIns="216000" tIns="216000" rIns="576000" b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Salling Group overtager Aldi-butikker</a:t>
            </a:r>
            <a:br>
              <a:rPr lang="da-DK" sz="2000" b="1" dirty="0"/>
            </a:br>
            <a:r>
              <a:rPr lang="da-DK" sz="2000" b="1" dirty="0">
                <a:solidFill>
                  <a:schemeClr val="accent1"/>
                </a:solidFill>
                <a:latin typeface="Cambria" charset="0"/>
                <a:ea typeface="ＭＳ Ｐゴシック" charset="0"/>
              </a:rPr>
              <a:t>(MTF, DIPS, MØK)</a:t>
            </a:r>
          </a:p>
          <a:p>
            <a:endParaRPr lang="da-DK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 err="1"/>
              <a:t>Lidl</a:t>
            </a:r>
            <a:r>
              <a:rPr lang="da-DK" sz="2000" b="1" dirty="0"/>
              <a:t> køber tre af Remas tidligere Aldi-butikker</a:t>
            </a:r>
            <a:br>
              <a:rPr lang="da-DK" sz="2000" b="1" dirty="0"/>
            </a:br>
            <a:r>
              <a:rPr lang="da-DK" sz="2000" b="1" dirty="0">
                <a:solidFill>
                  <a:schemeClr val="accent1"/>
                </a:solidFill>
                <a:latin typeface="Cambria" charset="0"/>
                <a:ea typeface="ＭＳ Ｐゴシック" charset="0"/>
              </a:rPr>
              <a:t>(MTF)</a:t>
            </a:r>
          </a:p>
          <a:p>
            <a:endParaRPr lang="da-DK" sz="2000" b="1" dirty="0">
              <a:solidFill>
                <a:schemeClr val="accent1"/>
              </a:solidFill>
              <a:latin typeface="Cambri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9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180CC06B-C341-4422-82DC-C6B0B36269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4" b="905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Freeform 1">
            <a:extLst>
              <a:ext uri="{FF2B5EF4-FFF2-40B4-BE49-F238E27FC236}">
                <a16:creationId xmlns:a16="http://schemas.microsoft.com/office/drawing/2014/main" id="{013EDEFB-0332-4FFB-A417-A14900AA24E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7544" y="3363838"/>
            <a:ext cx="3600400" cy="1305848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lIns="216000" tIns="216000" rIns="576000" b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r>
              <a:rPr lang="da-DK" sz="2300" b="1" dirty="0" err="1"/>
              <a:t>Lyreco</a:t>
            </a:r>
            <a:r>
              <a:rPr lang="da-DK" sz="2300" b="1" dirty="0"/>
              <a:t> opgiver at overtage </a:t>
            </a:r>
            <a:r>
              <a:rPr lang="da-DK" sz="2300" b="1" dirty="0" err="1"/>
              <a:t>Lomax</a:t>
            </a:r>
            <a:br>
              <a:rPr lang="da-DK" sz="2300" b="1" dirty="0"/>
            </a:br>
            <a:r>
              <a:rPr lang="da-DK" sz="2000" b="1" dirty="0">
                <a:solidFill>
                  <a:schemeClr val="accent1"/>
                </a:solidFill>
                <a:latin typeface="Cambria" charset="0"/>
                <a:ea typeface="ＭＳ Ｐゴシック" charset="0"/>
              </a:rPr>
              <a:t>(DIPS/MTF/MØK/KEP)</a:t>
            </a:r>
          </a:p>
        </p:txBody>
      </p:sp>
    </p:spTree>
    <p:extLst>
      <p:ext uri="{BB962C8B-B14F-4D97-AF65-F5344CB8AC3E}">
        <p14:creationId xmlns:p14="http://schemas.microsoft.com/office/powerpoint/2010/main" val="1472232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C803D811-5B11-43C2-86A0-28EAA92CF9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6" b="90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Freeform 1">
            <a:extLst>
              <a:ext uri="{FF2B5EF4-FFF2-40B4-BE49-F238E27FC236}">
                <a16:creationId xmlns:a16="http://schemas.microsoft.com/office/drawing/2014/main" id="{28B96427-E3DC-4740-9792-C98945C998C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23528" y="339502"/>
            <a:ext cx="3672408" cy="1449864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lIns="216000" tIns="216000" rIns="576000" b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r>
              <a:rPr lang="da-DK" sz="2300" b="1" dirty="0">
                <a:latin typeface="Cambria" charset="0"/>
                <a:ea typeface="ＭＳ Ｐゴシック" charset="0"/>
              </a:rPr>
              <a:t>Konkurrencerådet stævner 50 selskaber </a:t>
            </a:r>
            <a:r>
              <a:rPr lang="da-DK" sz="2300" b="1" dirty="0">
                <a:solidFill>
                  <a:schemeClr val="accent1"/>
                </a:solidFill>
                <a:latin typeface="Cambria" charset="0"/>
                <a:ea typeface="ＭＳ Ｐゴシック" charset="0"/>
              </a:rPr>
              <a:t>(BET/KEP)</a:t>
            </a:r>
            <a:endParaRPr lang="da-DK" sz="2000" b="1" dirty="0">
              <a:latin typeface="Cambri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07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D652BF51-4E02-4BCE-B61E-CEA20053D9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 b="9047"/>
          <a:stretch>
            <a:fillRect/>
          </a:stretch>
        </p:blipFill>
        <p:spPr>
          <a:xfrm>
            <a:off x="107504" y="123478"/>
            <a:ext cx="8783638" cy="4795836"/>
          </a:xfrm>
        </p:spPr>
      </p:pic>
      <p:sp>
        <p:nvSpPr>
          <p:cNvPr id="9" name="Freeform 1">
            <a:extLst>
              <a:ext uri="{FF2B5EF4-FFF2-40B4-BE49-F238E27FC236}">
                <a16:creationId xmlns:a16="http://schemas.microsoft.com/office/drawing/2014/main" id="{70F13C7A-CC6C-43CB-9661-BA2AB40C6DE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2858" y="224186"/>
            <a:ext cx="3672408" cy="2059532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rgbClr val="DCEEF9"/>
          </a:solidFill>
          <a:ln>
            <a:solidFill>
              <a:schemeClr val="bg1"/>
            </a:solidFill>
          </a:ln>
          <a:effectLst/>
        </p:spPr>
        <p:txBody>
          <a:bodyPr lIns="216000" tIns="216000" rIns="576000" b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r>
              <a:rPr lang="da-DK" sz="2300" b="1" dirty="0">
                <a:latin typeface="Cambria" charset="0"/>
                <a:ea typeface="ＭＳ Ｐゴシック" charset="0"/>
              </a:rPr>
              <a:t>Bødefritagelse i </a:t>
            </a:r>
            <a:br>
              <a:rPr lang="da-DK" sz="2300" b="1" dirty="0">
                <a:latin typeface="Cambria" charset="0"/>
                <a:ea typeface="ＭＳ Ｐゴシック" charset="0"/>
              </a:rPr>
            </a:br>
            <a:r>
              <a:rPr lang="da-DK" sz="2300" b="1" dirty="0">
                <a:latin typeface="Cambria" charset="0"/>
                <a:ea typeface="ＭＳ Ｐゴシック" charset="0"/>
              </a:rPr>
              <a:t>sag om stregkodefirmaers kundedeling</a:t>
            </a:r>
          </a:p>
          <a:p>
            <a:r>
              <a:rPr lang="da-DK" sz="2300" b="1" dirty="0">
                <a:solidFill>
                  <a:schemeClr val="accent1"/>
                </a:solidFill>
                <a:latin typeface="Cambria" charset="0"/>
                <a:ea typeface="ＭＳ Ｐゴシック" charset="0"/>
              </a:rPr>
              <a:t>(KEP/TECH)</a:t>
            </a:r>
            <a:endParaRPr lang="da-DK" sz="2000" b="1" dirty="0">
              <a:latin typeface="Cambri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390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E9F95C5B-88F7-40C0-94FE-766CC2B622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" b="2225"/>
          <a:stretch>
            <a:fillRect/>
          </a:stretch>
        </p:blipFill>
        <p:spPr/>
      </p:pic>
      <p:sp>
        <p:nvSpPr>
          <p:cNvPr id="6" name="Freeform 1">
            <a:extLst>
              <a:ext uri="{FF2B5EF4-FFF2-40B4-BE49-F238E27FC236}">
                <a16:creationId xmlns:a16="http://schemas.microsoft.com/office/drawing/2014/main" id="{846AFC45-6296-470D-A8C4-EC2FC871E1C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7544" y="2859782"/>
            <a:ext cx="3096346" cy="1809904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lIns="216000" tIns="216000" rIns="576000" b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r>
              <a:rPr lang="da-DK" sz="2300" b="1" dirty="0"/>
              <a:t>Nye beføjelser over for </a:t>
            </a:r>
            <a:r>
              <a:rPr lang="da-DK" sz="2300" b="1" dirty="0" err="1"/>
              <a:t>tech</a:t>
            </a:r>
            <a:r>
              <a:rPr lang="da-DK" sz="2300" b="1" dirty="0"/>
              <a:t>-giganter</a:t>
            </a:r>
            <a:br>
              <a:rPr lang="da-DK" sz="2300" b="1" dirty="0"/>
            </a:br>
            <a:r>
              <a:rPr lang="da-DK" sz="2000" b="1" dirty="0">
                <a:solidFill>
                  <a:schemeClr val="accent1"/>
                </a:solidFill>
                <a:latin typeface="Cambria" charset="0"/>
                <a:ea typeface="ＭＳ Ｐゴシック" charset="0"/>
              </a:rPr>
              <a:t>(TECH/KEP)</a:t>
            </a:r>
          </a:p>
        </p:txBody>
      </p:sp>
    </p:spTree>
    <p:extLst>
      <p:ext uri="{BB962C8B-B14F-4D97-AF65-F5344CB8AC3E}">
        <p14:creationId xmlns:p14="http://schemas.microsoft.com/office/powerpoint/2010/main" val="3996984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8EFB44CB-406E-4384-93D6-F7C8B3DE4F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1" t="-29" r="-23791" b="137"/>
          <a:stretch/>
        </p:blipFill>
        <p:spPr>
          <a:xfrm>
            <a:off x="180181" y="173832"/>
            <a:ext cx="8783638" cy="4795836"/>
          </a:xfrm>
          <a:prstGeom prst="rect">
            <a:avLst/>
          </a:prstGeom>
        </p:spPr>
      </p:pic>
      <p:pic>
        <p:nvPicPr>
          <p:cNvPr id="9" name="Pladsholder til billede 3">
            <a:extLst>
              <a:ext uri="{FF2B5EF4-FFF2-40B4-BE49-F238E27FC236}">
                <a16:creationId xmlns:a16="http://schemas.microsoft.com/office/drawing/2014/main" id="{EC422445-FD0C-43AF-944A-6C5F4AD010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4" t="9058" r="37695" b="9058"/>
          <a:stretch/>
        </p:blipFill>
        <p:spPr bwMode="auto">
          <a:xfrm>
            <a:off x="5364088" y="178123"/>
            <a:ext cx="3528392" cy="4795836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8AE686D9-AAAA-4D33-B786-8D6581D44584}"/>
              </a:ext>
            </a:extLst>
          </p:cNvPr>
          <p:cNvSpPr/>
          <p:nvPr/>
        </p:nvSpPr>
        <p:spPr>
          <a:xfrm>
            <a:off x="8963819" y="0"/>
            <a:ext cx="576733" cy="5143500"/>
          </a:xfrm>
          <a:prstGeom prst="rect">
            <a:avLst/>
          </a:prstGeom>
          <a:solidFill>
            <a:schemeClr val="bg1"/>
          </a:solidFill>
          <a:ln w="7620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93600" rIns="144000" bIns="93600" rtlCol="0" anchor="ctr">
            <a:normAutofit/>
          </a:bodyPr>
          <a:lstStyle/>
          <a:p>
            <a:pPr algn="ctr">
              <a:lnSpc>
                <a:spcPct val="114000"/>
              </a:lnSpc>
            </a:pP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11" name="Freeform 1">
            <a:extLst>
              <a:ext uri="{FF2B5EF4-FFF2-40B4-BE49-F238E27FC236}">
                <a16:creationId xmlns:a16="http://schemas.microsoft.com/office/drawing/2014/main" id="{3DD5E4D6-A409-47DE-A808-6FBC28D26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176" y="267494"/>
            <a:ext cx="2667096" cy="1584176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lIns="720000" tIns="144000" rIns="144000" bIns="144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r>
              <a:rPr lang="da-DK" b="1" dirty="0"/>
              <a:t>Klagenævns-konference</a:t>
            </a:r>
          </a:p>
          <a:p>
            <a:r>
              <a:rPr lang="da-DK" b="1" dirty="0"/>
              <a:t>i Spanien</a:t>
            </a:r>
            <a:br>
              <a:rPr lang="da-DK" b="1" dirty="0"/>
            </a:br>
            <a:r>
              <a:rPr lang="da-DK" b="1" dirty="0">
                <a:solidFill>
                  <a:schemeClr val="accent1"/>
                </a:solidFill>
                <a:latin typeface="Cambria" charset="0"/>
                <a:ea typeface="ＭＳ Ｐゴシック" charset="0"/>
              </a:rPr>
              <a:t>(FE)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6FE1B09-4973-4ABD-A9EC-8C771314AF93}"/>
              </a:ext>
            </a:extLst>
          </p:cNvPr>
          <p:cNvSpPr/>
          <p:nvPr/>
        </p:nvSpPr>
        <p:spPr>
          <a:xfrm>
            <a:off x="323863" y="3356663"/>
            <a:ext cx="2448272" cy="1512168"/>
          </a:xfrm>
          <a:prstGeom prst="rect">
            <a:avLst/>
          </a:prstGeom>
          <a:solidFill>
            <a:schemeClr val="bg1"/>
          </a:solidFill>
          <a:ln w="7620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93600" rIns="144000" bIns="93600" rtlCol="0" anchor="ctr">
            <a:normAutofit fontScale="85000" lnSpcReduction="10000"/>
          </a:bodyPr>
          <a:lstStyle/>
          <a:p>
            <a:r>
              <a:rPr lang="da-DK" b="1" dirty="0">
                <a:solidFill>
                  <a:schemeClr val="tx1"/>
                </a:solidFill>
              </a:rPr>
              <a:t>Klagenævns-konference</a:t>
            </a:r>
          </a:p>
          <a:p>
            <a:r>
              <a:rPr lang="da-DK" b="1" dirty="0">
                <a:solidFill>
                  <a:schemeClr val="tx1"/>
                </a:solidFill>
              </a:rPr>
              <a:t>I Danmark</a:t>
            </a:r>
            <a:br>
              <a:rPr lang="da-DK" b="1" dirty="0"/>
            </a:br>
            <a:r>
              <a:rPr lang="da-DK" b="1" dirty="0">
                <a:solidFill>
                  <a:schemeClr val="accent1"/>
                </a:solidFill>
                <a:latin typeface="Cambria" charset="0"/>
                <a:ea typeface="ＭＳ Ｐゴシック" charset="0"/>
              </a:rPr>
              <a:t>(FE/FORCE/KOM)</a:t>
            </a:r>
          </a:p>
        </p:txBody>
      </p:sp>
    </p:spTree>
    <p:extLst>
      <p:ext uri="{BB962C8B-B14F-4D97-AF65-F5344CB8AC3E}">
        <p14:creationId xmlns:p14="http://schemas.microsoft.com/office/powerpoint/2010/main" val="4010547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814A5CF6-8244-4BA0-98B4-0E9DC78EC6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975" y="169864"/>
            <a:ext cx="8783638" cy="4795836"/>
          </a:xfrm>
        </p:spPr>
      </p:pic>
      <p:sp>
        <p:nvSpPr>
          <p:cNvPr id="8" name="Freeform 1">
            <a:extLst>
              <a:ext uri="{FF2B5EF4-FFF2-40B4-BE49-F238E27FC236}">
                <a16:creationId xmlns:a16="http://schemas.microsoft.com/office/drawing/2014/main" id="{09E12EDF-0EA5-4D7F-80A1-BC8B4904055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23528" y="3507854"/>
            <a:ext cx="3744416" cy="1296144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lIns="216000" tIns="216000" rIns="576000" b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r>
              <a:rPr lang="da-DK" sz="2300" b="1" dirty="0"/>
              <a:t>To bødesager om </a:t>
            </a:r>
            <a:br>
              <a:rPr lang="da-DK" sz="2300" b="1" dirty="0"/>
            </a:br>
            <a:r>
              <a:rPr lang="da-DK" sz="2300" b="1" dirty="0"/>
              <a:t>fest og cigaretter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Cambria" charset="0"/>
                <a:ea typeface="ＭＳ Ｐゴシック" charset="0"/>
              </a:rPr>
              <a:t>(FO)</a:t>
            </a:r>
          </a:p>
        </p:txBody>
      </p:sp>
    </p:spTree>
    <p:extLst>
      <p:ext uri="{BB962C8B-B14F-4D97-AF65-F5344CB8AC3E}">
        <p14:creationId xmlns:p14="http://schemas.microsoft.com/office/powerpoint/2010/main" val="4215576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>
            <a:extLst>
              <a:ext uri="{FF2B5EF4-FFF2-40B4-BE49-F238E27FC236}">
                <a16:creationId xmlns:a16="http://schemas.microsoft.com/office/drawing/2014/main" id="{616EACCF-763D-492A-A508-9E42B4FC88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" b="1985"/>
          <a:stretch>
            <a:fillRect/>
          </a:stretch>
        </p:blipFill>
        <p:spPr>
          <a:xfrm>
            <a:off x="180975" y="169863"/>
            <a:ext cx="4245577" cy="4795837"/>
          </a:xfrm>
          <a:prstGeom prst="rect">
            <a:avLst/>
          </a:prstGeom>
        </p:spPr>
      </p:pic>
      <p:sp>
        <p:nvSpPr>
          <p:cNvPr id="3" name="Freeform 1">
            <a:extLst>
              <a:ext uri="{FF2B5EF4-FFF2-40B4-BE49-F238E27FC236}">
                <a16:creationId xmlns:a16="http://schemas.microsoft.com/office/drawing/2014/main" id="{7ACA6834-2486-434D-B156-4AA1C4A1874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1520" y="3939902"/>
            <a:ext cx="3096346" cy="945808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lIns="216000" tIns="216000" rIns="576000" b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r>
              <a:rPr lang="da-DK" sz="2300" b="1" dirty="0"/>
              <a:t>Louise, ekspert hos MØK</a:t>
            </a:r>
            <a:endParaRPr lang="da-DK" sz="2000" b="1" dirty="0">
              <a:solidFill>
                <a:schemeClr val="accent1"/>
              </a:solidFill>
              <a:latin typeface="Cambria" charset="0"/>
              <a:ea typeface="ＭＳ Ｐゴシック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FFAA108-8CDA-4EAD-B156-424AE3037C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7" r="10721"/>
          <a:stretch/>
        </p:blipFill>
        <p:spPr>
          <a:xfrm>
            <a:off x="4688503" y="169862"/>
            <a:ext cx="4244400" cy="4762038"/>
          </a:xfrm>
          <a:prstGeom prst="rect">
            <a:avLst/>
          </a:prstGeom>
        </p:spPr>
      </p:pic>
      <p:sp>
        <p:nvSpPr>
          <p:cNvPr id="6" name="Freeform 1">
            <a:extLst>
              <a:ext uri="{FF2B5EF4-FFF2-40B4-BE49-F238E27FC236}">
                <a16:creationId xmlns:a16="http://schemas.microsoft.com/office/drawing/2014/main" id="{2523F764-D088-4C3A-80A0-2FDC92179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3939902"/>
            <a:ext cx="3888433" cy="864096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lIns="720000" tIns="144000" rIns="144000" bIns="144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r>
              <a:rPr lang="da-DK" b="1" dirty="0" err="1">
                <a:latin typeface="Cambria" charset="0"/>
                <a:ea typeface="ＭＳ Ｐゴシック" charset="0"/>
              </a:rPr>
              <a:t>Ann-Kathrine</a:t>
            </a:r>
            <a:r>
              <a:rPr lang="da-DK" b="1" dirty="0">
                <a:latin typeface="Cambria" charset="0"/>
                <a:ea typeface="ＭＳ Ｐゴシック" charset="0"/>
              </a:rPr>
              <a:t>, ny kontorchef hos BETS</a:t>
            </a:r>
          </a:p>
        </p:txBody>
      </p:sp>
    </p:spTree>
    <p:extLst>
      <p:ext uri="{BB962C8B-B14F-4D97-AF65-F5344CB8AC3E}">
        <p14:creationId xmlns:p14="http://schemas.microsoft.com/office/powerpoint/2010/main" val="2591556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>
            <a:extLst>
              <a:ext uri="{FF2B5EF4-FFF2-40B4-BE49-F238E27FC236}">
                <a16:creationId xmlns:a16="http://schemas.microsoft.com/office/drawing/2014/main" id="{4ACCC05E-133A-469E-BD55-88A652F808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747" r="-9" b="22031"/>
          <a:stretch/>
        </p:blipFill>
        <p:spPr>
          <a:xfrm>
            <a:off x="180975" y="169864"/>
            <a:ext cx="8783638" cy="4795836"/>
          </a:xfrm>
        </p:spPr>
      </p:pic>
      <p:sp>
        <p:nvSpPr>
          <p:cNvPr id="4" name="Freeform 1">
            <a:extLst>
              <a:ext uri="{FF2B5EF4-FFF2-40B4-BE49-F238E27FC236}">
                <a16:creationId xmlns:a16="http://schemas.microsoft.com/office/drawing/2014/main" id="{EC5711C5-8B5B-4EEE-B8B5-11C49524C02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7544" y="411510"/>
            <a:ext cx="3888432" cy="2746008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lIns="216000" tIns="216000" rIns="576000" b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r>
              <a:rPr lang="da-DK" sz="2000" b="1" dirty="0"/>
              <a:t>Center for </a:t>
            </a:r>
            <a:r>
              <a:rPr lang="da-DK" sz="2000" b="1" dirty="0" err="1"/>
              <a:t>Cybersikkerhed</a:t>
            </a:r>
            <a:r>
              <a:rPr lang="da-DK" sz="2000" b="1" dirty="0"/>
              <a:t> trussel-vurdering: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 err="1"/>
              <a:t>Cyberspinage</a:t>
            </a:r>
            <a:r>
              <a:rPr lang="da-DK" sz="2000" b="1" dirty="0"/>
              <a:t>: </a:t>
            </a:r>
            <a:br>
              <a:rPr lang="da-DK" sz="2000" b="1" dirty="0"/>
            </a:br>
            <a:r>
              <a:rPr lang="da-DK" sz="2000" b="1" dirty="0">
                <a:solidFill>
                  <a:srgbClr val="C00000"/>
                </a:solidFill>
              </a:rPr>
              <a:t>MEGET HØJ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/>
              <a:t>Cyberkriminalitet: </a:t>
            </a:r>
            <a:r>
              <a:rPr lang="da-DK" sz="2000" b="1" dirty="0">
                <a:solidFill>
                  <a:srgbClr val="C00000"/>
                </a:solidFill>
              </a:rPr>
              <a:t>MEGET HØJ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 err="1"/>
              <a:t>Cyberaktivisme</a:t>
            </a:r>
            <a:r>
              <a:rPr lang="da-DK" sz="2000" b="1" dirty="0"/>
              <a:t>: </a:t>
            </a:r>
            <a:br>
              <a:rPr lang="da-DK" sz="2000" b="1" dirty="0"/>
            </a:br>
            <a:r>
              <a:rPr lang="da-DK" sz="2000" b="1" dirty="0">
                <a:solidFill>
                  <a:srgbClr val="C00000"/>
                </a:solidFill>
              </a:rPr>
              <a:t>HØJ</a:t>
            </a:r>
            <a:br>
              <a:rPr lang="da-DK" sz="2000" b="1" dirty="0"/>
            </a:br>
            <a:endParaRPr lang="da-DK" sz="2000" b="1" dirty="0">
              <a:solidFill>
                <a:schemeClr val="accent1"/>
              </a:solidFill>
              <a:latin typeface="Cambri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206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4AC293C-ED09-4015-B194-F7F4196B9B04}"/>
              </a:ext>
            </a:extLst>
          </p:cNvPr>
          <p:cNvSpPr/>
          <p:nvPr/>
        </p:nvSpPr>
        <p:spPr>
          <a:xfrm>
            <a:off x="179512" y="195486"/>
            <a:ext cx="8784976" cy="4752528"/>
          </a:xfrm>
          <a:prstGeom prst="rect">
            <a:avLst/>
          </a:prstGeom>
          <a:solidFill>
            <a:srgbClr val="35B099"/>
          </a:solidFill>
          <a:ln w="7620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93600" rIns="144000" bIns="93600" rtlCol="0" anchor="ctr">
            <a:normAutofit/>
          </a:bodyPr>
          <a:lstStyle/>
          <a:p>
            <a:pPr algn="ctr">
              <a:lnSpc>
                <a:spcPct val="114000"/>
              </a:lnSpc>
            </a:pPr>
            <a:endParaRPr lang="da-DK" dirty="0">
              <a:solidFill>
                <a:srgbClr val="000000"/>
              </a:solidFill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0390FEB-1EB0-4F31-B6A5-FAD1815C3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3" y="1038123"/>
            <a:ext cx="8490148" cy="2793767"/>
          </a:xfrm>
          <a:prstGeom prst="rect">
            <a:avLst/>
          </a:prstGeom>
        </p:spPr>
      </p:pic>
      <p:sp>
        <p:nvSpPr>
          <p:cNvPr id="8" name="Freeform 1">
            <a:extLst>
              <a:ext uri="{FF2B5EF4-FFF2-40B4-BE49-F238E27FC236}">
                <a16:creationId xmlns:a16="http://schemas.microsoft.com/office/drawing/2014/main" id="{17F039BD-CE9B-4614-BDA4-A233E9399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4907" y="3450032"/>
            <a:ext cx="3601863" cy="1310689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rgbClr val="DCEEF9"/>
          </a:solidFill>
          <a:ln>
            <a:solidFill>
              <a:schemeClr val="bg1"/>
            </a:solidFill>
          </a:ln>
          <a:effectLst/>
        </p:spPr>
        <p:txBody>
          <a:bodyPr lIns="720000" tIns="144000" rIns="144000" bIns="144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r>
              <a:rPr lang="da-DK" b="1" dirty="0"/>
              <a:t>Pas på phishing</a:t>
            </a:r>
            <a:br>
              <a:rPr lang="da-DK" b="1" dirty="0"/>
            </a:br>
            <a:r>
              <a:rPr lang="da-DK" b="1" dirty="0">
                <a:solidFill>
                  <a:schemeClr val="accent1"/>
                </a:solidFill>
                <a:latin typeface="Cambria" charset="0"/>
                <a:ea typeface="ＭＳ Ｐゴシック" charset="0"/>
              </a:rPr>
              <a:t>(ALLE)</a:t>
            </a:r>
          </a:p>
        </p:txBody>
      </p:sp>
    </p:spTree>
    <p:extLst>
      <p:ext uri="{BB962C8B-B14F-4D97-AF65-F5344CB8AC3E}">
        <p14:creationId xmlns:p14="http://schemas.microsoft.com/office/powerpoint/2010/main" val="808126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1654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3B2DF440-4452-439E-BEA4-B7DD74FF03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0" b="9050"/>
          <a:stretch>
            <a:fillRect/>
          </a:stretch>
        </p:blipFill>
        <p:spPr/>
      </p:pic>
      <p:sp>
        <p:nvSpPr>
          <p:cNvPr id="7" name="Freeform 1">
            <a:extLst>
              <a:ext uri="{FF2B5EF4-FFF2-40B4-BE49-F238E27FC236}">
                <a16:creationId xmlns:a16="http://schemas.microsoft.com/office/drawing/2014/main" id="{D8C6C57A-9EC6-4D83-B1C2-DE29EB3E7AB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23528" y="3147814"/>
            <a:ext cx="3744416" cy="1656184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lIns="216000" tIns="216000" rIns="576000" b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r>
              <a:rPr lang="da-DK" sz="2300" b="1" dirty="0"/>
              <a:t>It sikkerhedsquiz – vind kage til dit center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Cambria" charset="0"/>
                <a:ea typeface="ＭＳ Ｐゴシック" charset="0"/>
              </a:rPr>
              <a:t>(ADM)</a:t>
            </a:r>
          </a:p>
        </p:txBody>
      </p:sp>
    </p:spTree>
    <p:extLst>
      <p:ext uri="{BB962C8B-B14F-4D97-AF65-F5344CB8AC3E}">
        <p14:creationId xmlns:p14="http://schemas.microsoft.com/office/powerpoint/2010/main" val="1472084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>
            <a:extLst>
              <a:ext uri="{FF2B5EF4-FFF2-40B4-BE49-F238E27FC236}">
                <a16:creationId xmlns:a16="http://schemas.microsoft.com/office/drawing/2014/main" id="{30B96CFB-27C5-4681-840D-59F8C669F7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b="54"/>
          <a:stretch>
            <a:fillRect/>
          </a:stretch>
        </p:blipFill>
        <p:spPr/>
      </p:pic>
      <p:sp>
        <p:nvSpPr>
          <p:cNvPr id="8" name="Freeform 1">
            <a:extLst>
              <a:ext uri="{FF2B5EF4-FFF2-40B4-BE49-F238E27FC236}">
                <a16:creationId xmlns:a16="http://schemas.microsoft.com/office/drawing/2014/main" id="{99619549-E885-4F78-94DF-5A7AC628DE8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5536" y="3435846"/>
            <a:ext cx="3384376" cy="1296144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lIns="216000" tIns="216000" rIns="576000" b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r>
              <a:rPr lang="da-DK" sz="2300" b="1" dirty="0"/>
              <a:t>Julefrokost </a:t>
            </a:r>
            <a:br>
              <a:rPr lang="da-DK" sz="2300" b="1" dirty="0"/>
            </a:br>
            <a:r>
              <a:rPr lang="da-DK" sz="2300" b="1" dirty="0"/>
              <a:t>15. december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Cambria" charset="0"/>
                <a:ea typeface="ＭＳ Ｐゴシック" charset="0"/>
              </a:rPr>
              <a:t>(ALLE)</a:t>
            </a:r>
          </a:p>
        </p:txBody>
      </p:sp>
      <p:pic>
        <p:nvPicPr>
          <p:cNvPr id="6" name="Pladsholder til billede 8">
            <a:extLst>
              <a:ext uri="{FF2B5EF4-FFF2-40B4-BE49-F238E27FC236}">
                <a16:creationId xmlns:a16="http://schemas.microsoft.com/office/drawing/2014/main" id="{B9FC2BE1-480D-40C5-92F8-223499451D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" b="3549"/>
          <a:stretch>
            <a:fillRect/>
          </a:stretch>
        </p:blipFill>
        <p:spPr bwMode="auto">
          <a:xfrm>
            <a:off x="2339752" y="3435846"/>
            <a:ext cx="908902" cy="49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097896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Pladsholder til tekst 7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da-DK" dirty="0">
                <a:latin typeface="Cambria" charset="0"/>
              </a:rPr>
              <a:t>Nye</a:t>
            </a:r>
          </a:p>
          <a:p>
            <a:pPr eaLnBrk="1" hangingPunct="1">
              <a:spcBef>
                <a:spcPct val="0"/>
              </a:spcBef>
            </a:pPr>
            <a:r>
              <a:rPr lang="da-DK" dirty="0">
                <a:latin typeface="Cambria" charset="0"/>
              </a:rPr>
              <a:t>medarbejdere</a:t>
            </a:r>
          </a:p>
        </p:txBody>
      </p:sp>
    </p:spTree>
    <p:extLst>
      <p:ext uri="{BB962C8B-B14F-4D97-AF65-F5344CB8AC3E}">
        <p14:creationId xmlns:p14="http://schemas.microsoft.com/office/powerpoint/2010/main" val="800310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Pladsholder til tekst 7"/>
          <p:cNvSpPr>
            <a:spLocks noGrp="1"/>
          </p:cNvSpPr>
          <p:nvPr>
            <p:ph type="body" sz="quarter" idx="10"/>
          </p:nvPr>
        </p:nvSpPr>
        <p:spPr>
          <a:xfrm>
            <a:off x="755650" y="771525"/>
            <a:ext cx="7610475" cy="2384425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da-DK" dirty="0">
                <a:latin typeface="Cambria" charset="0"/>
              </a:rPr>
              <a:t>Tak for nu</a:t>
            </a:r>
          </a:p>
        </p:txBody>
      </p:sp>
    </p:spTree>
    <p:extLst>
      <p:ext uri="{BB962C8B-B14F-4D97-AF65-F5344CB8AC3E}">
        <p14:creationId xmlns:p14="http://schemas.microsoft.com/office/powerpoint/2010/main" val="2544454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da-DK" dirty="0">
                <a:ea typeface="+mn-ea"/>
                <a:cs typeface="+mn-cs"/>
              </a:rPr>
              <a:t>Vigtige begivenheder siden sidst</a:t>
            </a:r>
            <a:br>
              <a:rPr lang="da-DK" dirty="0">
                <a:ea typeface="+mn-ea"/>
                <a:cs typeface="+mn-cs"/>
              </a:rPr>
            </a:br>
            <a:endParaRPr lang="da-DK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654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>
            <a:extLst>
              <a:ext uri="{FF2B5EF4-FFF2-40B4-BE49-F238E27FC236}">
                <a16:creationId xmlns:a16="http://schemas.microsoft.com/office/drawing/2014/main" id="{C9D0ED75-6751-4125-A0DA-74B2845834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" b="146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55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>
            <a:extLst>
              <a:ext uri="{FF2B5EF4-FFF2-40B4-BE49-F238E27FC236}">
                <a16:creationId xmlns:a16="http://schemas.microsoft.com/office/drawing/2014/main" id="{5063BB0F-58A7-405D-B4A5-4E5F63629A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3" b="8013"/>
          <a:stretch>
            <a:fillRect/>
          </a:stretch>
        </p:blipFill>
        <p:spPr/>
      </p:pic>
      <p:sp>
        <p:nvSpPr>
          <p:cNvPr id="5" name="Freeform 1">
            <a:extLst>
              <a:ext uri="{FF2B5EF4-FFF2-40B4-BE49-F238E27FC236}">
                <a16:creationId xmlns:a16="http://schemas.microsoft.com/office/drawing/2014/main" id="{EA4EC3E8-A1C8-4628-992D-2461D953E77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5536" y="3363838"/>
            <a:ext cx="3888432" cy="1368152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lIns="216000" tIns="216000" rIns="576000" b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r>
              <a:rPr lang="da-DK" sz="2000" b="1" dirty="0"/>
              <a:t>125 endelige afgørelser er udsendt 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Cambria" charset="0"/>
                <a:ea typeface="ＭＳ Ｐゴシック" charset="0"/>
              </a:rPr>
              <a:t>(VAND)</a:t>
            </a:r>
          </a:p>
          <a:p>
            <a:endParaRPr lang="da-DK" sz="2000" b="1" dirty="0">
              <a:solidFill>
                <a:schemeClr val="accent1"/>
              </a:solidFill>
              <a:latin typeface="Cambri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40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>
            <a:extLst>
              <a:ext uri="{FF2B5EF4-FFF2-40B4-BE49-F238E27FC236}">
                <a16:creationId xmlns:a16="http://schemas.microsoft.com/office/drawing/2014/main" id="{8562A042-EBC7-4685-9662-D699DB4B4C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42206" r="-9" b="16844"/>
          <a:stretch/>
        </p:blipFill>
        <p:spPr>
          <a:xfrm>
            <a:off x="180975" y="169864"/>
            <a:ext cx="8783638" cy="4795836"/>
          </a:xfrm>
        </p:spPr>
      </p:pic>
      <p:sp>
        <p:nvSpPr>
          <p:cNvPr id="5" name="Freeform 1">
            <a:extLst>
              <a:ext uri="{FF2B5EF4-FFF2-40B4-BE49-F238E27FC236}">
                <a16:creationId xmlns:a16="http://schemas.microsoft.com/office/drawing/2014/main" id="{6E552D5B-BD5C-48C9-97BC-4B352D156B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23528" y="3219822"/>
            <a:ext cx="2808312" cy="1593880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lIns="216000" tIns="216000" rIns="576000" b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r>
              <a:rPr lang="da-DK" sz="2300" b="1" dirty="0"/>
              <a:t>Indlæg ved EU-domstolen i Luxembourg</a:t>
            </a:r>
            <a:br>
              <a:rPr lang="da-DK" sz="2300" b="1" dirty="0"/>
            </a:br>
            <a:r>
              <a:rPr lang="da-DK" sz="2000" b="1" dirty="0">
                <a:solidFill>
                  <a:schemeClr val="accent1"/>
                </a:solidFill>
                <a:latin typeface="Cambria" charset="0"/>
                <a:ea typeface="ＭＳ Ｐゴシック" charset="0"/>
              </a:rPr>
              <a:t>(OK)</a:t>
            </a:r>
          </a:p>
        </p:txBody>
      </p:sp>
    </p:spTree>
    <p:extLst>
      <p:ext uri="{BB962C8B-B14F-4D97-AF65-F5344CB8AC3E}">
        <p14:creationId xmlns:p14="http://schemas.microsoft.com/office/powerpoint/2010/main" val="2968254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8E124AA0-5130-435E-BC00-3052550BC7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 t="-83" r="4934" b="83"/>
          <a:stretch/>
        </p:blipFill>
        <p:spPr>
          <a:xfrm>
            <a:off x="180975" y="169864"/>
            <a:ext cx="8783638" cy="4795836"/>
          </a:xfrm>
        </p:spPr>
      </p:pic>
      <p:sp>
        <p:nvSpPr>
          <p:cNvPr id="3" name="Freeform 1">
            <a:extLst>
              <a:ext uri="{FF2B5EF4-FFF2-40B4-BE49-F238E27FC236}">
                <a16:creationId xmlns:a16="http://schemas.microsoft.com/office/drawing/2014/main" id="{DAEFFDDD-3164-44D9-B3F2-3F0780EC42C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7544" y="3075806"/>
            <a:ext cx="2808312" cy="1593880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lIns="216000" tIns="216000" rIns="576000" bIns="36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r>
              <a:rPr lang="da-DK" sz="2300" b="1" dirty="0"/>
              <a:t>Nye e-formularer til EU-udbud</a:t>
            </a:r>
            <a:br>
              <a:rPr lang="da-DK" sz="2300" b="1" dirty="0"/>
            </a:br>
            <a:r>
              <a:rPr lang="da-DK" sz="2000" b="1" dirty="0">
                <a:solidFill>
                  <a:schemeClr val="accent1"/>
                </a:solidFill>
                <a:latin typeface="Cambria" charset="0"/>
                <a:ea typeface="ＭＳ Ｐゴシック" charset="0"/>
              </a:rPr>
              <a:t>(OK)</a:t>
            </a:r>
          </a:p>
        </p:txBody>
      </p:sp>
    </p:spTree>
    <p:extLst>
      <p:ext uri="{BB962C8B-B14F-4D97-AF65-F5344CB8AC3E}">
        <p14:creationId xmlns:p14="http://schemas.microsoft.com/office/powerpoint/2010/main" val="438837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>
            <a:extLst>
              <a:ext uri="{FF2B5EF4-FFF2-40B4-BE49-F238E27FC236}">
                <a16:creationId xmlns:a16="http://schemas.microsoft.com/office/drawing/2014/main" id="{AD8854CE-58CB-4B42-85B4-B1B9CD80AD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0" b="13600"/>
          <a:stretch>
            <a:fillRect/>
          </a:stretch>
        </p:blipFill>
        <p:spPr/>
      </p:pic>
      <p:sp>
        <p:nvSpPr>
          <p:cNvPr id="5" name="Freeform 1">
            <a:extLst>
              <a:ext uri="{FF2B5EF4-FFF2-40B4-BE49-F238E27FC236}">
                <a16:creationId xmlns:a16="http://schemas.microsoft.com/office/drawing/2014/main" id="{BCB93727-81B6-4E0A-971E-C34013190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056" y="3075806"/>
            <a:ext cx="3745879" cy="1728192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lIns="720000" tIns="144000" rIns="144000" bIns="144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r>
              <a:rPr lang="da-DK" b="1" dirty="0"/>
              <a:t>Møde i FOPS med besøg af Carl Johan Dalgaard</a:t>
            </a:r>
            <a:br>
              <a:rPr lang="da-DK" b="1" dirty="0"/>
            </a:br>
            <a:r>
              <a:rPr lang="da-DK" b="1" dirty="0">
                <a:solidFill>
                  <a:schemeClr val="accent1"/>
                </a:solidFill>
                <a:latin typeface="Cambria" charset="0"/>
                <a:ea typeface="ＭＳ Ｐゴシック" charset="0"/>
              </a:rPr>
              <a:t>(OK)</a:t>
            </a:r>
          </a:p>
        </p:txBody>
      </p:sp>
    </p:spTree>
    <p:extLst>
      <p:ext uri="{BB962C8B-B14F-4D97-AF65-F5344CB8AC3E}">
        <p14:creationId xmlns:p14="http://schemas.microsoft.com/office/powerpoint/2010/main" val="2468989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>
            <a:extLst>
              <a:ext uri="{FF2B5EF4-FFF2-40B4-BE49-F238E27FC236}">
                <a16:creationId xmlns:a16="http://schemas.microsoft.com/office/drawing/2014/main" id="{0E11873A-7891-4070-9907-17206FB0F9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1" b="9071"/>
          <a:stretch>
            <a:fillRect/>
          </a:stretch>
        </p:blipFill>
        <p:spPr>
          <a:xfrm>
            <a:off x="179388" y="174625"/>
            <a:ext cx="8785225" cy="4794250"/>
          </a:xfrm>
          <a:prstGeom prst="rect">
            <a:avLst/>
          </a:prstGeom>
        </p:spPr>
      </p:pic>
      <p:sp>
        <p:nvSpPr>
          <p:cNvPr id="5" name="Freeform 1">
            <a:extLst>
              <a:ext uri="{FF2B5EF4-FFF2-40B4-BE49-F238E27FC236}">
                <a16:creationId xmlns:a16="http://schemas.microsoft.com/office/drawing/2014/main" id="{324EA696-B2A3-4886-BDCB-622D309A4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2643758"/>
            <a:ext cx="3745879" cy="2160240"/>
          </a:xfrm>
          <a:custGeom>
            <a:avLst/>
            <a:gdLst>
              <a:gd name="T0" fmla="*/ 8104 w 8649"/>
              <a:gd name="T1" fmla="*/ 0 h 5011"/>
              <a:gd name="T2" fmla="*/ 1194 w 8649"/>
              <a:gd name="T3" fmla="*/ 0 h 5011"/>
              <a:gd name="T4" fmla="*/ 0 w 8649"/>
              <a:gd name="T5" fmla="*/ 0 h 5011"/>
              <a:gd name="T6" fmla="*/ 1194 w 8649"/>
              <a:gd name="T7" fmla="*/ 1195 h 5011"/>
              <a:gd name="T8" fmla="*/ 1194 w 8649"/>
              <a:gd name="T9" fmla="*/ 5010 h 5011"/>
              <a:gd name="T10" fmla="*/ 8648 w 8649"/>
              <a:gd name="T11" fmla="*/ 5010 h 5011"/>
              <a:gd name="T12" fmla="*/ 8648 w 8649"/>
              <a:gd name="T13" fmla="*/ 0 h 5011"/>
              <a:gd name="T14" fmla="*/ 8104 w 8649"/>
              <a:gd name="T15" fmla="*/ 0 h 5011"/>
              <a:gd name="connsiteX0" fmla="*/ 9370 w 9999"/>
              <a:gd name="connsiteY0" fmla="*/ 0 h 9998"/>
              <a:gd name="connsiteX1" fmla="*/ 1381 w 9999"/>
              <a:gd name="connsiteY1" fmla="*/ 0 h 9998"/>
              <a:gd name="connsiteX2" fmla="*/ 0 w 9999"/>
              <a:gd name="connsiteY2" fmla="*/ 0 h 9998"/>
              <a:gd name="connsiteX3" fmla="*/ 1381 w 9999"/>
              <a:gd name="connsiteY3" fmla="*/ 2089 h 9998"/>
              <a:gd name="connsiteX4" fmla="*/ 1381 w 9999"/>
              <a:gd name="connsiteY4" fmla="*/ 9998 h 9998"/>
              <a:gd name="connsiteX5" fmla="*/ 9999 w 9999"/>
              <a:gd name="connsiteY5" fmla="*/ 9998 h 9998"/>
              <a:gd name="connsiteX6" fmla="*/ 9999 w 9999"/>
              <a:gd name="connsiteY6" fmla="*/ 0 h 9998"/>
              <a:gd name="connsiteX7" fmla="*/ 9370 w 9999"/>
              <a:gd name="connsiteY7" fmla="*/ 0 h 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99" h="9998">
                <a:moveTo>
                  <a:pt x="9370" y="0"/>
                </a:moveTo>
                <a:lnTo>
                  <a:pt x="1381" y="0"/>
                </a:lnTo>
                <a:lnTo>
                  <a:pt x="0" y="0"/>
                </a:lnTo>
                <a:lnTo>
                  <a:pt x="1381" y="2089"/>
                </a:lnTo>
                <a:lnTo>
                  <a:pt x="1381" y="9998"/>
                </a:lnTo>
                <a:lnTo>
                  <a:pt x="9999" y="9998"/>
                </a:lnTo>
                <a:lnTo>
                  <a:pt x="9999" y="0"/>
                </a:lnTo>
                <a:lnTo>
                  <a:pt x="937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lIns="720000" tIns="144000" rIns="144000" bIns="144000" anchor="ctr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mbria" pitchFamily="18" charset="0"/>
                <a:ea typeface="MS PGothic" pitchFamily="34" charset="-128"/>
              </a:defRPr>
            </a:lvl9pPr>
          </a:lstStyle>
          <a:p>
            <a:r>
              <a:rPr lang="da-DK" b="1" dirty="0"/>
              <a:t>Artikel: Konkurrencen blandt advokater er stadig udfordret</a:t>
            </a:r>
            <a:br>
              <a:rPr lang="da-DK" b="1" dirty="0"/>
            </a:br>
            <a:r>
              <a:rPr lang="da-DK" b="1" dirty="0">
                <a:solidFill>
                  <a:schemeClr val="accent1"/>
                </a:solidFill>
                <a:latin typeface="Cambria" charset="0"/>
                <a:ea typeface="ＭＳ Ｐゴシック" charset="0"/>
              </a:rPr>
              <a:t>(MØK)</a:t>
            </a:r>
          </a:p>
        </p:txBody>
      </p:sp>
    </p:spTree>
    <p:extLst>
      <p:ext uri="{BB962C8B-B14F-4D97-AF65-F5344CB8AC3E}">
        <p14:creationId xmlns:p14="http://schemas.microsoft.com/office/powerpoint/2010/main" val="11365342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Danish"/>
</p:tagLst>
</file>

<file path=ppt/theme/theme1.xml><?xml version="1.0" encoding="utf-8"?>
<a:theme xmlns:a="http://schemas.openxmlformats.org/drawingml/2006/main" name="KFST skabelon 16-9">
  <a:themeElements>
    <a:clrScheme name="Brugerdefineret 5">
      <a:dk1>
        <a:sysClr val="windowText" lastClr="000000"/>
      </a:dk1>
      <a:lt1>
        <a:sysClr val="window" lastClr="FFFFFF"/>
      </a:lt1>
      <a:dk2>
        <a:srgbClr val="670C12"/>
      </a:dk2>
      <a:lt2>
        <a:srgbClr val="737373"/>
      </a:lt2>
      <a:accent1>
        <a:srgbClr val="9E0B1D"/>
      </a:accent1>
      <a:accent2>
        <a:srgbClr val="8DADBF"/>
      </a:accent2>
      <a:accent3>
        <a:srgbClr val="4C4C4C"/>
      </a:accent3>
      <a:accent4>
        <a:srgbClr val="030303"/>
      </a:accent4>
      <a:accent5>
        <a:srgbClr val="B6DDF3"/>
      </a:accent5>
      <a:accent6>
        <a:srgbClr val="A5C8DC"/>
      </a:accent6>
      <a:hlink>
        <a:srgbClr val="6D6D6D"/>
      </a:hlink>
      <a:folHlink>
        <a:srgbClr val="8DADBF"/>
      </a:folHlink>
    </a:clrScheme>
    <a:fontScheme name="Default Design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DADBF"/>
        </a:solidFill>
        <a:ln w="76200" cmpd="sng">
          <a:solidFill>
            <a:srgbClr val="8DADBF"/>
          </a:solidFill>
          <a:miter lim="800000"/>
        </a:ln>
      </a:spPr>
      <a:bodyPr lIns="144000" tIns="93600" rIns="144000" bIns="93600" rtlCol="0" anchor="ctr">
        <a:normAutofit fontScale="55000" lnSpcReduction="20000"/>
      </a:bodyPr>
      <a:lstStyle>
        <a:defPPr>
          <a:lnSpc>
            <a:spcPct val="114000"/>
          </a:lnSpc>
          <a:defRPr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0000"/>
          </a:lnSpc>
          <a:spcBef>
            <a:spcPts val="600"/>
          </a:spcBef>
          <a:defRPr sz="17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FST DK 16-9 skabelon.potx" id="{203ABA22-3D77-430A-B3EB-9CDDFAE896DD}" vid="{77803269-B0A3-46C4-AD15-D6A76FD375C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KFST DK 16-9 skabelon</Template>
  <TotalTime>907</TotalTime>
  <Words>216</Words>
  <Application>Microsoft Office PowerPoint</Application>
  <PresentationFormat>Skærmshow (16:9)</PresentationFormat>
  <Paragraphs>37</Paragraphs>
  <Slides>23</Slides>
  <Notes>23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29" baseType="lpstr">
      <vt:lpstr>MS PGothic</vt:lpstr>
      <vt:lpstr>MS PGothic</vt:lpstr>
      <vt:lpstr>Arial</vt:lpstr>
      <vt:lpstr>Calibri</vt:lpstr>
      <vt:lpstr>Cambria</vt:lpstr>
      <vt:lpstr>KFST skabelon 16-9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KFST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Hanne Arentoft</dc:creator>
  <cp:lastModifiedBy>Anja Kobusch Simonsen</cp:lastModifiedBy>
  <cp:revision>82</cp:revision>
  <cp:lastPrinted>2023-12-01T07:11:14Z</cp:lastPrinted>
  <dcterms:created xsi:type="dcterms:W3CDTF">2023-11-01T19:58:54Z</dcterms:created>
  <dcterms:modified xsi:type="dcterms:W3CDTF">2023-12-01T09:48:05Z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</Properties>
</file>